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66"/>
    <a:srgbClr val="FFCCFF"/>
    <a:srgbClr val="FF6699"/>
    <a:srgbClr val="FF0066"/>
    <a:srgbClr val="99FF99"/>
    <a:srgbClr val="35D70F"/>
    <a:srgbClr val="66FF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620" y="-3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652712-6FE0-4C74-BF00-797C22557E2D}" type="doc">
      <dgm:prSet loTypeId="urn:microsoft.com/office/officeart/2005/8/layout/default" loCatId="list" qsTypeId="urn:microsoft.com/office/officeart/2005/8/quickstyle/simple3" qsCatId="simple" csTypeId="urn:microsoft.com/office/officeart/2005/8/colors/colorful5" csCatId="colorful" phldr="1"/>
      <dgm:spPr/>
      <dgm:t>
        <a:bodyPr/>
        <a:lstStyle/>
        <a:p>
          <a:endParaRPr lang="en-US"/>
        </a:p>
      </dgm:t>
    </dgm:pt>
    <dgm:pt modelId="{3F5FC40B-8472-4E25-BF43-C22A6A49B084}">
      <dgm:prSet phldrT="[Text]"/>
      <dgm:spPr/>
      <dgm:t>
        <a:bodyPr/>
        <a:lstStyle/>
        <a:p>
          <a:r>
            <a:rPr lang="en-US" dirty="0" smtClean="0"/>
            <a:t>ASTRONOMI</a:t>
          </a:r>
        </a:p>
        <a:p>
          <a:r>
            <a:rPr lang="en-US" dirty="0" err="1" smtClean="0"/>
            <a:t>Ibnu</a:t>
          </a:r>
          <a:r>
            <a:rPr lang="en-US" dirty="0" smtClean="0"/>
            <a:t> </a:t>
          </a:r>
          <a:r>
            <a:rPr lang="en-US" dirty="0" err="1" smtClean="0"/>
            <a:t>Bajjah</a:t>
          </a:r>
          <a:r>
            <a:rPr lang="en-US" dirty="0" smtClean="0"/>
            <a:t> </a:t>
          </a:r>
          <a:r>
            <a:rPr lang="en-US" dirty="0" err="1" smtClean="0"/>
            <a:t>ternyata</a:t>
          </a:r>
          <a:r>
            <a:rPr lang="en-US" dirty="0" smtClean="0"/>
            <a:t> </a:t>
          </a:r>
          <a:r>
            <a:rPr lang="en-US" dirty="0" err="1" smtClean="0"/>
            <a:t>turut</a:t>
          </a:r>
          <a:r>
            <a:rPr lang="en-US" dirty="0" smtClean="0"/>
            <a:t> </a:t>
          </a:r>
          <a:r>
            <a:rPr lang="en-US" dirty="0" err="1" smtClean="0"/>
            <a:t>berperan</a:t>
          </a:r>
          <a:r>
            <a:rPr lang="en-US" dirty="0" smtClean="0"/>
            <a:t> </a:t>
          </a:r>
          <a:r>
            <a:rPr lang="en-US" dirty="0" err="1" smtClean="0"/>
            <a:t>dalam</a:t>
          </a:r>
          <a:r>
            <a:rPr lang="en-US" dirty="0" smtClean="0"/>
            <a:t> </a:t>
          </a:r>
          <a:r>
            <a:rPr lang="en-US" dirty="0" err="1" smtClean="0"/>
            <a:t>mengembangkan</a:t>
          </a:r>
          <a:r>
            <a:rPr lang="en-US" dirty="0" smtClean="0"/>
            <a:t> </a:t>
          </a:r>
          <a:r>
            <a:rPr lang="en-US" dirty="0" err="1" smtClean="0"/>
            <a:t>ilmu</a:t>
          </a:r>
          <a:r>
            <a:rPr lang="en-US" dirty="0" smtClean="0"/>
            <a:t> </a:t>
          </a:r>
          <a:r>
            <a:rPr lang="en-US" dirty="0" err="1" smtClean="0"/>
            <a:t>astronomi</a:t>
          </a:r>
          <a:r>
            <a:rPr lang="en-US" dirty="0" smtClean="0"/>
            <a:t> </a:t>
          </a:r>
          <a:r>
            <a:rPr lang="en-US" dirty="0" err="1" smtClean="0"/>
            <a:t>islam</a:t>
          </a:r>
          <a:r>
            <a:rPr lang="en-US" dirty="0" smtClean="0"/>
            <a:t>. </a:t>
          </a:r>
          <a:r>
            <a:rPr lang="en-US" dirty="0" err="1" smtClean="0"/>
            <a:t>Ia</a:t>
          </a:r>
          <a:r>
            <a:rPr lang="en-US" dirty="0" smtClean="0"/>
            <a:t> </a:t>
          </a:r>
          <a:r>
            <a:rPr lang="en-US" dirty="0" err="1" smtClean="0"/>
            <a:t>mencetuskan</a:t>
          </a:r>
          <a:r>
            <a:rPr lang="en-US" dirty="0" smtClean="0"/>
            <a:t> </a:t>
          </a:r>
          <a:r>
            <a:rPr lang="en-US" dirty="0" err="1" smtClean="0"/>
            <a:t>sebuah</a:t>
          </a:r>
          <a:r>
            <a:rPr lang="en-US" dirty="0" smtClean="0"/>
            <a:t> model planet.</a:t>
          </a:r>
        </a:p>
        <a:p>
          <a:endParaRPr lang="en-US" dirty="0"/>
        </a:p>
      </dgm:t>
    </dgm:pt>
    <dgm:pt modelId="{DA2EBD48-7F8E-46C4-99FC-FAD5BA701963}" type="parTrans" cxnId="{B4FC0309-3DFD-45CB-815C-984B4B33E22E}">
      <dgm:prSet/>
      <dgm:spPr/>
      <dgm:t>
        <a:bodyPr/>
        <a:lstStyle/>
        <a:p>
          <a:endParaRPr lang="en-US"/>
        </a:p>
      </dgm:t>
    </dgm:pt>
    <dgm:pt modelId="{1D3EEAAE-4166-47D6-A9E0-A9B46BF4D86D}" type="sibTrans" cxnId="{B4FC0309-3DFD-45CB-815C-984B4B33E22E}">
      <dgm:prSet/>
      <dgm:spPr/>
      <dgm:t>
        <a:bodyPr/>
        <a:lstStyle/>
        <a:p>
          <a:endParaRPr lang="en-US"/>
        </a:p>
      </dgm:t>
    </dgm:pt>
    <dgm:pt modelId="{BE5D8D03-BCDB-4013-8A1C-29BDDEC4E167}">
      <dgm:prSet phldrT="[Text]"/>
      <dgm:spPr/>
      <dgm:t>
        <a:bodyPr/>
        <a:lstStyle/>
        <a:p>
          <a:r>
            <a:rPr lang="en-US" smtClean="0"/>
            <a:t>Hal ini terbukti dari ungkapan seorang ilmuan Yahudi dari Andalusia. “Saya pernah mendengar Ibnu Bajjah telah menemukan sebuah sistem yang tak menyebut terjadinya epicycles. Saya belum pernah mendengar itu dari muridnya,” ungkap Moses Maimonides</a:t>
          </a:r>
          <a:endParaRPr lang="en-US" dirty="0"/>
        </a:p>
      </dgm:t>
    </dgm:pt>
    <dgm:pt modelId="{F3FC2476-C73C-4441-BF14-1E8B8859FD8E}" type="parTrans" cxnId="{6A05FA63-3418-4CBD-94B2-8C87091CA8FB}">
      <dgm:prSet/>
      <dgm:spPr/>
      <dgm:t>
        <a:bodyPr/>
        <a:lstStyle/>
        <a:p>
          <a:endParaRPr lang="en-US"/>
        </a:p>
      </dgm:t>
    </dgm:pt>
    <dgm:pt modelId="{81664B05-820B-4E3A-B536-3F137E7776EC}" type="sibTrans" cxnId="{6A05FA63-3418-4CBD-94B2-8C87091CA8FB}">
      <dgm:prSet/>
      <dgm:spPr/>
      <dgm:t>
        <a:bodyPr/>
        <a:lstStyle/>
        <a:p>
          <a:endParaRPr lang="en-US"/>
        </a:p>
      </dgm:t>
    </dgm:pt>
    <dgm:pt modelId="{722C3E4D-832B-47DE-BEA9-6140DAFA98B7}">
      <dgm:prSet phldrT="[Text]"/>
      <dgm:spPr/>
      <dgm:t>
        <a:bodyPr/>
        <a:lstStyle/>
        <a:p>
          <a:r>
            <a:rPr lang="en-US" smtClean="0"/>
            <a:t>Ibnu Bajjah telah mengungkapkan teorinya tentang Galaksi Bima Sakti. Galaksi Bima Sakti sebagai sebuah fenomena luar angkasa yang terjadi diatas bulan dan wilayah sub bulan. Pendapatnya dicatat dalam Ensiklopedia Filsafat Stanford.</a:t>
          </a:r>
          <a:endParaRPr lang="en-US" dirty="0"/>
        </a:p>
      </dgm:t>
    </dgm:pt>
    <dgm:pt modelId="{A6FCE289-36A4-47B1-ACD6-F8BF89D70A32}" type="parTrans" cxnId="{DBDCC8E4-08A5-44C9-9445-5D25007C2850}">
      <dgm:prSet/>
      <dgm:spPr/>
      <dgm:t>
        <a:bodyPr/>
        <a:lstStyle/>
        <a:p>
          <a:endParaRPr lang="en-US"/>
        </a:p>
      </dgm:t>
    </dgm:pt>
    <dgm:pt modelId="{215859AF-AE45-4AFA-9550-8997ADE503CC}" type="sibTrans" cxnId="{DBDCC8E4-08A5-44C9-9445-5D25007C2850}">
      <dgm:prSet/>
      <dgm:spPr/>
      <dgm:t>
        <a:bodyPr/>
        <a:lstStyle/>
        <a:p>
          <a:endParaRPr lang="en-US"/>
        </a:p>
      </dgm:t>
    </dgm:pt>
    <dgm:pt modelId="{CA395BDC-7BF9-4B3D-A63D-FC02434D6C23}">
      <dgm:prSet phldrT="[Text]"/>
      <dgm:spPr/>
      <dgm:t>
        <a:bodyPr/>
        <a:lstStyle/>
        <a:p>
          <a:r>
            <a:rPr lang="en-US" smtClean="0"/>
            <a:t>FISIKA</a:t>
          </a:r>
        </a:p>
        <a:p>
          <a:r>
            <a:rPr lang="en-US" smtClean="0"/>
            <a:t>Dalam bidang fisika, Ibnu Bajjah mengungkapkan hukum gerakan. Pemikirannya dalam bidang fisika banyak mempengaruhi fisikawan barat abat pertengahan, seperti Galilei Galileo. </a:t>
          </a:r>
          <a:endParaRPr lang="en-US" dirty="0"/>
        </a:p>
      </dgm:t>
    </dgm:pt>
    <dgm:pt modelId="{018DECDE-6971-4038-B63D-76A18B99BFC9}" type="parTrans" cxnId="{172BB61D-D2E2-4F03-B3FB-82C1500819AD}">
      <dgm:prSet/>
      <dgm:spPr/>
      <dgm:t>
        <a:bodyPr/>
        <a:lstStyle/>
        <a:p>
          <a:endParaRPr lang="en-US"/>
        </a:p>
      </dgm:t>
    </dgm:pt>
    <dgm:pt modelId="{39B4B3B0-EB1F-445B-AF13-67CD51C92D53}" type="sibTrans" cxnId="{172BB61D-D2E2-4F03-B3FB-82C1500819AD}">
      <dgm:prSet/>
      <dgm:spPr/>
      <dgm:t>
        <a:bodyPr/>
        <a:lstStyle/>
        <a:p>
          <a:endParaRPr lang="en-US"/>
        </a:p>
      </dgm:t>
    </dgm:pt>
    <dgm:pt modelId="{C646D142-2CF0-4498-A5A6-0F00612B32C8}">
      <dgm:prSet phldrT="[Text]"/>
      <dgm:spPr/>
      <dgm:t>
        <a:bodyPr/>
        <a:lstStyle/>
        <a:p>
          <a:r>
            <a:rPr lang="en-US" smtClean="0"/>
            <a:t>Menurut Ibnu Bajjah, kecepatan = gaya gerak x resistensi materi. Ia fisikawan pertama yang mengatakan selalu ada gaya reaksi untuk setiap gaya yang mempengaruhi.</a:t>
          </a:r>
          <a:endParaRPr lang="en-US" dirty="0"/>
        </a:p>
      </dgm:t>
    </dgm:pt>
    <dgm:pt modelId="{6F0E747F-CAA3-4A33-9030-6952758E1A25}" type="parTrans" cxnId="{4AE6B11E-FCA5-434F-AD7F-CD043A851734}">
      <dgm:prSet/>
      <dgm:spPr/>
      <dgm:t>
        <a:bodyPr/>
        <a:lstStyle/>
        <a:p>
          <a:endParaRPr lang="en-US"/>
        </a:p>
      </dgm:t>
    </dgm:pt>
    <dgm:pt modelId="{3C5E972A-3B76-4CF3-B11C-2D48384E333D}" type="sibTrans" cxnId="{4AE6B11E-FCA5-434F-AD7F-CD043A851734}">
      <dgm:prSet/>
      <dgm:spPr/>
      <dgm:t>
        <a:bodyPr/>
        <a:lstStyle/>
        <a:p>
          <a:endParaRPr lang="en-US"/>
        </a:p>
      </dgm:t>
    </dgm:pt>
    <dgm:pt modelId="{EA66C98A-5AA3-4F1B-B8E2-7CB41EED47A2}">
      <dgm:prSet phldrT="[Text]"/>
      <dgm:spPr/>
      <dgm:t>
        <a:bodyPr/>
        <a:lstStyle/>
        <a:p>
          <a:r>
            <a:rPr lang="en-US" dirty="0" err="1" smtClean="0"/>
            <a:t>Selain</a:t>
          </a:r>
          <a:r>
            <a:rPr lang="en-US" dirty="0" smtClean="0"/>
            <a:t> </a:t>
          </a:r>
          <a:r>
            <a:rPr lang="en-US" dirty="0" err="1" smtClean="0"/>
            <a:t>itu</a:t>
          </a:r>
          <a:r>
            <a:rPr lang="en-US" dirty="0" smtClean="0"/>
            <a:t> </a:t>
          </a:r>
          <a:r>
            <a:rPr lang="en-US" dirty="0" err="1" smtClean="0"/>
            <a:t>Ibnu</a:t>
          </a:r>
          <a:r>
            <a:rPr lang="en-US" dirty="0" smtClean="0"/>
            <a:t> </a:t>
          </a:r>
          <a:r>
            <a:rPr lang="en-US" dirty="0" err="1" smtClean="0"/>
            <a:t>Bajjah</a:t>
          </a:r>
          <a:r>
            <a:rPr lang="en-US" dirty="0" smtClean="0"/>
            <a:t> </a:t>
          </a:r>
          <a:r>
            <a:rPr lang="en-US" dirty="0" err="1" smtClean="0"/>
            <a:t>sangat</a:t>
          </a:r>
          <a:r>
            <a:rPr lang="en-US" dirty="0" smtClean="0"/>
            <a:t> </a:t>
          </a:r>
          <a:r>
            <a:rPr lang="en-US" dirty="0" err="1" smtClean="0"/>
            <a:t>mempengaruhi</a:t>
          </a:r>
          <a:r>
            <a:rPr lang="en-US" dirty="0" smtClean="0"/>
            <a:t> </a:t>
          </a:r>
          <a:r>
            <a:rPr lang="en-US" dirty="0" err="1" smtClean="0"/>
            <a:t>pemikiran</a:t>
          </a:r>
          <a:r>
            <a:rPr lang="en-US" dirty="0" smtClean="0"/>
            <a:t> Thomas Aquinas </a:t>
          </a:r>
          <a:r>
            <a:rPr lang="en-US" dirty="0" err="1" smtClean="0"/>
            <a:t>mengenai</a:t>
          </a:r>
          <a:r>
            <a:rPr lang="en-US" dirty="0" smtClean="0"/>
            <a:t> </a:t>
          </a:r>
          <a:r>
            <a:rPr lang="en-US" dirty="0" err="1" smtClean="0"/>
            <a:t>analisis</a:t>
          </a:r>
          <a:r>
            <a:rPr lang="en-US" dirty="0" smtClean="0"/>
            <a:t> </a:t>
          </a:r>
          <a:r>
            <a:rPr lang="en-US" dirty="0" err="1" smtClean="0"/>
            <a:t>gerakan</a:t>
          </a:r>
          <a:r>
            <a:rPr lang="en-US" dirty="0" smtClean="0"/>
            <a:t>. </a:t>
          </a:r>
          <a:r>
            <a:rPr lang="en-US" dirty="0" err="1" smtClean="0"/>
            <a:t>Inilah</a:t>
          </a:r>
          <a:r>
            <a:rPr lang="en-US" dirty="0" smtClean="0"/>
            <a:t> </a:t>
          </a:r>
          <a:r>
            <a:rPr lang="en-US" dirty="0" err="1" smtClean="0"/>
            <a:t>salah</a:t>
          </a:r>
          <a:r>
            <a:rPr lang="en-US" dirty="0" smtClean="0"/>
            <a:t> </a:t>
          </a:r>
          <a:r>
            <a:rPr lang="en-US" dirty="0" err="1" smtClean="0"/>
            <a:t>satu</a:t>
          </a:r>
          <a:r>
            <a:rPr lang="en-US" dirty="0" smtClean="0"/>
            <a:t> </a:t>
          </a:r>
          <a:r>
            <a:rPr lang="en-US" dirty="0" err="1" smtClean="0"/>
            <a:t>bukti</a:t>
          </a:r>
          <a:r>
            <a:rPr lang="en-US" dirty="0" smtClean="0"/>
            <a:t> </a:t>
          </a:r>
          <a:r>
            <a:rPr lang="en-US" dirty="0" err="1" smtClean="0"/>
            <a:t>betapa</a:t>
          </a:r>
          <a:r>
            <a:rPr lang="en-US" dirty="0" smtClean="0"/>
            <a:t> </a:t>
          </a:r>
          <a:r>
            <a:rPr lang="en-US" dirty="0" err="1" smtClean="0"/>
            <a:t>peradaban</a:t>
          </a:r>
          <a:r>
            <a:rPr lang="en-US" dirty="0" smtClean="0"/>
            <a:t> </a:t>
          </a:r>
          <a:r>
            <a:rPr lang="en-US" dirty="0" err="1" smtClean="0"/>
            <a:t>barat</a:t>
          </a:r>
          <a:r>
            <a:rPr lang="en-US" dirty="0" smtClean="0"/>
            <a:t> </a:t>
          </a:r>
          <a:r>
            <a:rPr lang="en-US" dirty="0" err="1" smtClean="0"/>
            <a:t>banyak</a:t>
          </a:r>
          <a:r>
            <a:rPr lang="en-US" dirty="0" smtClean="0"/>
            <a:t> </a:t>
          </a:r>
          <a:r>
            <a:rPr lang="en-US" dirty="0" err="1" smtClean="0"/>
            <a:t>terpengaruh</a:t>
          </a:r>
          <a:r>
            <a:rPr lang="en-US" dirty="0" smtClean="0"/>
            <a:t> </a:t>
          </a:r>
          <a:r>
            <a:rPr lang="en-US" dirty="0" err="1" smtClean="0"/>
            <a:t>dengan</a:t>
          </a:r>
          <a:r>
            <a:rPr lang="en-US" dirty="0" smtClean="0"/>
            <a:t> </a:t>
          </a:r>
          <a:r>
            <a:rPr lang="en-US" dirty="0" err="1" smtClean="0"/>
            <a:t>sains</a:t>
          </a:r>
          <a:r>
            <a:rPr lang="en-US" dirty="0" smtClean="0"/>
            <a:t> yang </a:t>
          </a:r>
          <a:r>
            <a:rPr lang="en-US" dirty="0" err="1" smtClean="0"/>
            <a:t>dikembangkan</a:t>
          </a:r>
          <a:r>
            <a:rPr lang="en-US" dirty="0" smtClean="0"/>
            <a:t> </a:t>
          </a:r>
          <a:r>
            <a:rPr lang="en-US" dirty="0" err="1" smtClean="0"/>
            <a:t>ilmuwan</a:t>
          </a:r>
          <a:r>
            <a:rPr lang="en-US" dirty="0" smtClean="0"/>
            <a:t> Muslim.</a:t>
          </a:r>
          <a:endParaRPr lang="en-US" dirty="0"/>
        </a:p>
      </dgm:t>
    </dgm:pt>
    <dgm:pt modelId="{69096130-BBD3-4F94-9ED8-72597E8B5167}" type="parTrans" cxnId="{575E35FE-7ED8-46FD-8F04-9C56D36D7EFE}">
      <dgm:prSet/>
      <dgm:spPr/>
      <dgm:t>
        <a:bodyPr/>
        <a:lstStyle/>
        <a:p>
          <a:endParaRPr lang="en-US"/>
        </a:p>
      </dgm:t>
    </dgm:pt>
    <dgm:pt modelId="{67B61762-B4F4-4F5D-85C1-BE1DA34DEBAE}" type="sibTrans" cxnId="{575E35FE-7ED8-46FD-8F04-9C56D36D7EFE}">
      <dgm:prSet/>
      <dgm:spPr/>
      <dgm:t>
        <a:bodyPr/>
        <a:lstStyle/>
        <a:p>
          <a:endParaRPr lang="en-US"/>
        </a:p>
      </dgm:t>
    </dgm:pt>
    <dgm:pt modelId="{DD106679-9B8C-4076-BF1B-DD2439238544}" type="pres">
      <dgm:prSet presAssocID="{85652712-6FE0-4C74-BF00-797C22557E2D}" presName="diagram" presStyleCnt="0">
        <dgm:presLayoutVars>
          <dgm:dir/>
          <dgm:resizeHandles val="exact"/>
        </dgm:presLayoutVars>
      </dgm:prSet>
      <dgm:spPr/>
      <dgm:t>
        <a:bodyPr/>
        <a:lstStyle/>
        <a:p>
          <a:endParaRPr lang="en-US"/>
        </a:p>
      </dgm:t>
    </dgm:pt>
    <dgm:pt modelId="{74040525-EF44-4714-96C5-9EB57EAF2C25}" type="pres">
      <dgm:prSet presAssocID="{3F5FC40B-8472-4E25-BF43-C22A6A49B084}" presName="node" presStyleLbl="node1" presStyleIdx="0" presStyleCnt="6">
        <dgm:presLayoutVars>
          <dgm:bulletEnabled val="1"/>
        </dgm:presLayoutVars>
      </dgm:prSet>
      <dgm:spPr/>
      <dgm:t>
        <a:bodyPr/>
        <a:lstStyle/>
        <a:p>
          <a:endParaRPr lang="en-US"/>
        </a:p>
      </dgm:t>
    </dgm:pt>
    <dgm:pt modelId="{463A958C-76E8-4D10-B5B8-8AD297AD43D1}" type="pres">
      <dgm:prSet presAssocID="{1D3EEAAE-4166-47D6-A9E0-A9B46BF4D86D}" presName="sibTrans" presStyleCnt="0"/>
      <dgm:spPr/>
    </dgm:pt>
    <dgm:pt modelId="{D0FBC993-E9CB-4DCF-B21D-0942809EAA9A}" type="pres">
      <dgm:prSet presAssocID="{BE5D8D03-BCDB-4013-8A1C-29BDDEC4E167}" presName="node" presStyleLbl="node1" presStyleIdx="1" presStyleCnt="6">
        <dgm:presLayoutVars>
          <dgm:bulletEnabled val="1"/>
        </dgm:presLayoutVars>
      </dgm:prSet>
      <dgm:spPr/>
      <dgm:t>
        <a:bodyPr/>
        <a:lstStyle/>
        <a:p>
          <a:endParaRPr lang="en-US"/>
        </a:p>
      </dgm:t>
    </dgm:pt>
    <dgm:pt modelId="{52595993-037D-42D0-98F1-9F918842C844}" type="pres">
      <dgm:prSet presAssocID="{81664B05-820B-4E3A-B536-3F137E7776EC}" presName="sibTrans" presStyleCnt="0"/>
      <dgm:spPr/>
    </dgm:pt>
    <dgm:pt modelId="{04242DC9-9BF7-41D8-A56D-FB87A8D3B3C0}" type="pres">
      <dgm:prSet presAssocID="{722C3E4D-832B-47DE-BEA9-6140DAFA98B7}" presName="node" presStyleLbl="node1" presStyleIdx="2" presStyleCnt="6">
        <dgm:presLayoutVars>
          <dgm:bulletEnabled val="1"/>
        </dgm:presLayoutVars>
      </dgm:prSet>
      <dgm:spPr/>
      <dgm:t>
        <a:bodyPr/>
        <a:lstStyle/>
        <a:p>
          <a:endParaRPr lang="en-US"/>
        </a:p>
      </dgm:t>
    </dgm:pt>
    <dgm:pt modelId="{C9B3B115-22FD-4559-8A4C-AF2C884BD87E}" type="pres">
      <dgm:prSet presAssocID="{215859AF-AE45-4AFA-9550-8997ADE503CC}" presName="sibTrans" presStyleCnt="0"/>
      <dgm:spPr/>
    </dgm:pt>
    <dgm:pt modelId="{46A82CFB-F139-4C20-AC05-19E1EDE4E4F4}" type="pres">
      <dgm:prSet presAssocID="{CA395BDC-7BF9-4B3D-A63D-FC02434D6C23}" presName="node" presStyleLbl="node1" presStyleIdx="3" presStyleCnt="6">
        <dgm:presLayoutVars>
          <dgm:bulletEnabled val="1"/>
        </dgm:presLayoutVars>
      </dgm:prSet>
      <dgm:spPr/>
      <dgm:t>
        <a:bodyPr/>
        <a:lstStyle/>
        <a:p>
          <a:endParaRPr lang="en-US"/>
        </a:p>
      </dgm:t>
    </dgm:pt>
    <dgm:pt modelId="{1F059EE6-43CF-4DAA-946C-3FEAE6E53081}" type="pres">
      <dgm:prSet presAssocID="{39B4B3B0-EB1F-445B-AF13-67CD51C92D53}" presName="sibTrans" presStyleCnt="0"/>
      <dgm:spPr/>
    </dgm:pt>
    <dgm:pt modelId="{1D122167-AA36-46B3-9473-DF60F9A6A10B}" type="pres">
      <dgm:prSet presAssocID="{C646D142-2CF0-4498-A5A6-0F00612B32C8}" presName="node" presStyleLbl="node1" presStyleIdx="4" presStyleCnt="6">
        <dgm:presLayoutVars>
          <dgm:bulletEnabled val="1"/>
        </dgm:presLayoutVars>
      </dgm:prSet>
      <dgm:spPr/>
      <dgm:t>
        <a:bodyPr/>
        <a:lstStyle/>
        <a:p>
          <a:endParaRPr lang="en-US"/>
        </a:p>
      </dgm:t>
    </dgm:pt>
    <dgm:pt modelId="{E964AC01-5D48-401C-BA5A-91F46ECD1FDE}" type="pres">
      <dgm:prSet presAssocID="{3C5E972A-3B76-4CF3-B11C-2D48384E333D}" presName="sibTrans" presStyleCnt="0"/>
      <dgm:spPr/>
    </dgm:pt>
    <dgm:pt modelId="{3B468F7F-EAAE-47BD-BA1E-8E63B1428201}" type="pres">
      <dgm:prSet presAssocID="{EA66C98A-5AA3-4F1B-B8E2-7CB41EED47A2}" presName="node" presStyleLbl="node1" presStyleIdx="5" presStyleCnt="6">
        <dgm:presLayoutVars>
          <dgm:bulletEnabled val="1"/>
        </dgm:presLayoutVars>
      </dgm:prSet>
      <dgm:spPr/>
      <dgm:t>
        <a:bodyPr/>
        <a:lstStyle/>
        <a:p>
          <a:endParaRPr lang="en-US"/>
        </a:p>
      </dgm:t>
    </dgm:pt>
  </dgm:ptLst>
  <dgm:cxnLst>
    <dgm:cxn modelId="{F7B1C38D-F514-4056-894C-E0AD3CBA48BB}" type="presOf" srcId="{85652712-6FE0-4C74-BF00-797C22557E2D}" destId="{DD106679-9B8C-4076-BF1B-DD2439238544}" srcOrd="0" destOrd="0" presId="urn:microsoft.com/office/officeart/2005/8/layout/default"/>
    <dgm:cxn modelId="{C8A131E5-BDEB-4AF6-AE92-B1E57535165A}" type="presOf" srcId="{CA395BDC-7BF9-4B3D-A63D-FC02434D6C23}" destId="{46A82CFB-F139-4C20-AC05-19E1EDE4E4F4}" srcOrd="0" destOrd="0" presId="urn:microsoft.com/office/officeart/2005/8/layout/default"/>
    <dgm:cxn modelId="{AEEEAC00-9EE6-4E8D-9E50-A207BC193868}" type="presOf" srcId="{3F5FC40B-8472-4E25-BF43-C22A6A49B084}" destId="{74040525-EF44-4714-96C5-9EB57EAF2C25}" srcOrd="0" destOrd="0" presId="urn:microsoft.com/office/officeart/2005/8/layout/default"/>
    <dgm:cxn modelId="{575E35FE-7ED8-46FD-8F04-9C56D36D7EFE}" srcId="{85652712-6FE0-4C74-BF00-797C22557E2D}" destId="{EA66C98A-5AA3-4F1B-B8E2-7CB41EED47A2}" srcOrd="5" destOrd="0" parTransId="{69096130-BBD3-4F94-9ED8-72597E8B5167}" sibTransId="{67B61762-B4F4-4F5D-85C1-BE1DA34DEBAE}"/>
    <dgm:cxn modelId="{3BF8833E-D9E9-4A04-BC4C-0DB9772EE8A6}" type="presOf" srcId="{722C3E4D-832B-47DE-BEA9-6140DAFA98B7}" destId="{04242DC9-9BF7-41D8-A56D-FB87A8D3B3C0}" srcOrd="0" destOrd="0" presId="urn:microsoft.com/office/officeart/2005/8/layout/default"/>
    <dgm:cxn modelId="{DBDCC8E4-08A5-44C9-9445-5D25007C2850}" srcId="{85652712-6FE0-4C74-BF00-797C22557E2D}" destId="{722C3E4D-832B-47DE-BEA9-6140DAFA98B7}" srcOrd="2" destOrd="0" parTransId="{A6FCE289-36A4-47B1-ACD6-F8BF89D70A32}" sibTransId="{215859AF-AE45-4AFA-9550-8997ADE503CC}"/>
    <dgm:cxn modelId="{543BF007-E85E-4E7B-81B2-3DFADB47B28B}" type="presOf" srcId="{EA66C98A-5AA3-4F1B-B8E2-7CB41EED47A2}" destId="{3B468F7F-EAAE-47BD-BA1E-8E63B1428201}" srcOrd="0" destOrd="0" presId="urn:microsoft.com/office/officeart/2005/8/layout/default"/>
    <dgm:cxn modelId="{309FB57D-34D7-4CF6-A577-5A89AB4DAD22}" type="presOf" srcId="{C646D142-2CF0-4498-A5A6-0F00612B32C8}" destId="{1D122167-AA36-46B3-9473-DF60F9A6A10B}" srcOrd="0" destOrd="0" presId="urn:microsoft.com/office/officeart/2005/8/layout/default"/>
    <dgm:cxn modelId="{F56AC874-8C1B-4F8C-8B7D-1A2679BDCF86}" type="presOf" srcId="{BE5D8D03-BCDB-4013-8A1C-29BDDEC4E167}" destId="{D0FBC993-E9CB-4DCF-B21D-0942809EAA9A}" srcOrd="0" destOrd="0" presId="urn:microsoft.com/office/officeart/2005/8/layout/default"/>
    <dgm:cxn modelId="{4AE6B11E-FCA5-434F-AD7F-CD043A851734}" srcId="{85652712-6FE0-4C74-BF00-797C22557E2D}" destId="{C646D142-2CF0-4498-A5A6-0F00612B32C8}" srcOrd="4" destOrd="0" parTransId="{6F0E747F-CAA3-4A33-9030-6952758E1A25}" sibTransId="{3C5E972A-3B76-4CF3-B11C-2D48384E333D}"/>
    <dgm:cxn modelId="{B4FC0309-3DFD-45CB-815C-984B4B33E22E}" srcId="{85652712-6FE0-4C74-BF00-797C22557E2D}" destId="{3F5FC40B-8472-4E25-BF43-C22A6A49B084}" srcOrd="0" destOrd="0" parTransId="{DA2EBD48-7F8E-46C4-99FC-FAD5BA701963}" sibTransId="{1D3EEAAE-4166-47D6-A9E0-A9B46BF4D86D}"/>
    <dgm:cxn modelId="{6A05FA63-3418-4CBD-94B2-8C87091CA8FB}" srcId="{85652712-6FE0-4C74-BF00-797C22557E2D}" destId="{BE5D8D03-BCDB-4013-8A1C-29BDDEC4E167}" srcOrd="1" destOrd="0" parTransId="{F3FC2476-C73C-4441-BF14-1E8B8859FD8E}" sibTransId="{81664B05-820B-4E3A-B536-3F137E7776EC}"/>
    <dgm:cxn modelId="{172BB61D-D2E2-4F03-B3FB-82C1500819AD}" srcId="{85652712-6FE0-4C74-BF00-797C22557E2D}" destId="{CA395BDC-7BF9-4B3D-A63D-FC02434D6C23}" srcOrd="3" destOrd="0" parTransId="{018DECDE-6971-4038-B63D-76A18B99BFC9}" sibTransId="{39B4B3B0-EB1F-445B-AF13-67CD51C92D53}"/>
    <dgm:cxn modelId="{15D61D32-6C8D-46E0-81C3-B807471A6AE3}" type="presParOf" srcId="{DD106679-9B8C-4076-BF1B-DD2439238544}" destId="{74040525-EF44-4714-96C5-9EB57EAF2C25}" srcOrd="0" destOrd="0" presId="urn:microsoft.com/office/officeart/2005/8/layout/default"/>
    <dgm:cxn modelId="{90FC5B13-BA58-4027-974D-A49663FFCC6C}" type="presParOf" srcId="{DD106679-9B8C-4076-BF1B-DD2439238544}" destId="{463A958C-76E8-4D10-B5B8-8AD297AD43D1}" srcOrd="1" destOrd="0" presId="urn:microsoft.com/office/officeart/2005/8/layout/default"/>
    <dgm:cxn modelId="{6D0AD945-2106-457D-8CB3-2A0840997D18}" type="presParOf" srcId="{DD106679-9B8C-4076-BF1B-DD2439238544}" destId="{D0FBC993-E9CB-4DCF-B21D-0942809EAA9A}" srcOrd="2" destOrd="0" presId="urn:microsoft.com/office/officeart/2005/8/layout/default"/>
    <dgm:cxn modelId="{799F0E9A-AAF8-4FAC-B430-045B72B423A0}" type="presParOf" srcId="{DD106679-9B8C-4076-BF1B-DD2439238544}" destId="{52595993-037D-42D0-98F1-9F918842C844}" srcOrd="3" destOrd="0" presId="urn:microsoft.com/office/officeart/2005/8/layout/default"/>
    <dgm:cxn modelId="{2D6F0A99-903A-4122-BF21-64149BE1E7EA}" type="presParOf" srcId="{DD106679-9B8C-4076-BF1B-DD2439238544}" destId="{04242DC9-9BF7-41D8-A56D-FB87A8D3B3C0}" srcOrd="4" destOrd="0" presId="urn:microsoft.com/office/officeart/2005/8/layout/default"/>
    <dgm:cxn modelId="{9EC88745-8B66-45D0-ACE1-7E67CFD7CCEC}" type="presParOf" srcId="{DD106679-9B8C-4076-BF1B-DD2439238544}" destId="{C9B3B115-22FD-4559-8A4C-AF2C884BD87E}" srcOrd="5" destOrd="0" presId="urn:microsoft.com/office/officeart/2005/8/layout/default"/>
    <dgm:cxn modelId="{1C3C8F49-9C1F-4E53-BD79-D80E6E97CBD5}" type="presParOf" srcId="{DD106679-9B8C-4076-BF1B-DD2439238544}" destId="{46A82CFB-F139-4C20-AC05-19E1EDE4E4F4}" srcOrd="6" destOrd="0" presId="urn:microsoft.com/office/officeart/2005/8/layout/default"/>
    <dgm:cxn modelId="{BF58263F-C30C-4F36-BA2B-0CCF4086ABC9}" type="presParOf" srcId="{DD106679-9B8C-4076-BF1B-DD2439238544}" destId="{1F059EE6-43CF-4DAA-946C-3FEAE6E53081}" srcOrd="7" destOrd="0" presId="urn:microsoft.com/office/officeart/2005/8/layout/default"/>
    <dgm:cxn modelId="{38A01F2F-F98B-4745-9230-DA6FFD0B0839}" type="presParOf" srcId="{DD106679-9B8C-4076-BF1B-DD2439238544}" destId="{1D122167-AA36-46B3-9473-DF60F9A6A10B}" srcOrd="8" destOrd="0" presId="urn:microsoft.com/office/officeart/2005/8/layout/default"/>
    <dgm:cxn modelId="{D0717008-AAD5-4B83-A604-6FB32AB38DAD}" type="presParOf" srcId="{DD106679-9B8C-4076-BF1B-DD2439238544}" destId="{E964AC01-5D48-401C-BA5A-91F46ECD1FDE}" srcOrd="9" destOrd="0" presId="urn:microsoft.com/office/officeart/2005/8/layout/default"/>
    <dgm:cxn modelId="{7695BF63-9914-46F4-85D1-39DE572F67EB}" type="presParOf" srcId="{DD106679-9B8C-4076-BF1B-DD2439238544}" destId="{3B468F7F-EAAE-47BD-BA1E-8E63B1428201}" srcOrd="10" destOrd="0" presId="urn:microsoft.com/office/officeart/2005/8/layout/default"/>
  </dgm:cxnLst>
  <dgm:bg/>
  <dgm:whole/>
</dgm:dataModel>
</file>

<file path=ppt/diagrams/data2.xml><?xml version="1.0" encoding="utf-8"?>
<dgm:dataModel xmlns:dgm="http://schemas.openxmlformats.org/drawingml/2006/diagram" xmlns:a="http://schemas.openxmlformats.org/drawingml/2006/main">
  <dgm:ptLst>
    <dgm:pt modelId="{B87492EB-55FC-42C8-9D86-48ADCEC72331}" type="doc">
      <dgm:prSet loTypeId="urn:microsoft.com/office/officeart/2005/8/layout/bList2" loCatId="list" qsTypeId="urn:microsoft.com/office/officeart/2005/8/quickstyle/simple1" qsCatId="simple" csTypeId="urn:microsoft.com/office/officeart/2005/8/colors/accent1_2" csCatId="accent1" phldr="1"/>
      <dgm:spPr/>
    </dgm:pt>
    <dgm:pt modelId="{A61D6605-53B4-4B35-B023-A52402D695C1}">
      <dgm:prSet phldrT="[Text]"/>
      <dgm:spPr/>
      <dgm:t>
        <a:bodyPr/>
        <a:lstStyle/>
        <a:p>
          <a:endParaRPr lang="en-US" dirty="0"/>
        </a:p>
      </dgm:t>
    </dgm:pt>
    <dgm:pt modelId="{791159EE-0A7B-44FE-B6FC-8581FBB16665}" type="parTrans" cxnId="{C45A12B2-5996-4C13-B04F-1647B0AB0EA8}">
      <dgm:prSet/>
      <dgm:spPr/>
      <dgm:t>
        <a:bodyPr/>
        <a:lstStyle/>
        <a:p>
          <a:endParaRPr lang="en-US"/>
        </a:p>
      </dgm:t>
    </dgm:pt>
    <dgm:pt modelId="{D1290491-680A-4A06-A0E8-76BA02B72A13}" type="sibTrans" cxnId="{C45A12B2-5996-4C13-B04F-1647B0AB0EA8}">
      <dgm:prSet/>
      <dgm:spPr/>
      <dgm:t>
        <a:bodyPr/>
        <a:lstStyle/>
        <a:p>
          <a:endParaRPr lang="en-US"/>
        </a:p>
      </dgm:t>
    </dgm:pt>
    <dgm:pt modelId="{0BD9AEBC-8AD5-4424-B098-5D462E3DAC28}">
      <dgm:prSet phldrT="[Text]"/>
      <dgm:spPr/>
      <dgm:t>
        <a:bodyPr/>
        <a:lstStyle/>
        <a:p>
          <a:endParaRPr lang="en-US" dirty="0"/>
        </a:p>
      </dgm:t>
    </dgm:pt>
    <dgm:pt modelId="{0B06F7CE-CC53-4A47-9247-41441397B2B5}" type="parTrans" cxnId="{B5F6BC4F-E3B8-4729-8B39-3DBD737B6FA8}">
      <dgm:prSet/>
      <dgm:spPr/>
      <dgm:t>
        <a:bodyPr/>
        <a:lstStyle/>
        <a:p>
          <a:endParaRPr lang="en-US"/>
        </a:p>
      </dgm:t>
    </dgm:pt>
    <dgm:pt modelId="{9B9BF4A0-C5CE-4395-A096-A6A557B9480F}" type="sibTrans" cxnId="{B5F6BC4F-E3B8-4729-8B39-3DBD737B6FA8}">
      <dgm:prSet/>
      <dgm:spPr/>
      <dgm:t>
        <a:bodyPr/>
        <a:lstStyle/>
        <a:p>
          <a:endParaRPr lang="en-US"/>
        </a:p>
      </dgm:t>
    </dgm:pt>
    <dgm:pt modelId="{0B23B4AB-E33D-454D-B72B-8BC3CE602AF0}">
      <dgm:prSet/>
      <dgm:spPr/>
      <dgm:t>
        <a:bodyPr/>
        <a:lstStyle/>
        <a:p>
          <a:r>
            <a:rPr lang="en-US" dirty="0" err="1" smtClean="0"/>
            <a:t>Kebenaran</a:t>
          </a:r>
          <a:r>
            <a:rPr lang="en-US" dirty="0" smtClean="0"/>
            <a:t> </a:t>
          </a:r>
          <a:r>
            <a:rPr lang="en-US" dirty="0" err="1" smtClean="0"/>
            <a:t>dapat</a:t>
          </a:r>
          <a:r>
            <a:rPr lang="en-US" dirty="0" smtClean="0"/>
            <a:t> </a:t>
          </a:r>
          <a:r>
            <a:rPr lang="en-US" dirty="0" err="1" smtClean="0"/>
            <a:t>diperoleh</a:t>
          </a:r>
          <a:r>
            <a:rPr lang="en-US" dirty="0" smtClean="0"/>
            <a:t> </a:t>
          </a:r>
          <a:r>
            <a:rPr lang="en-US" dirty="0" err="1" smtClean="0"/>
            <a:t>manusia</a:t>
          </a:r>
          <a:r>
            <a:rPr lang="en-US" dirty="0" smtClean="0"/>
            <a:t> </a:t>
          </a:r>
          <a:r>
            <a:rPr lang="en-US" dirty="0" err="1" smtClean="0"/>
            <a:t>apabila</a:t>
          </a:r>
          <a:r>
            <a:rPr lang="en-US" dirty="0" smtClean="0"/>
            <a:t> </a:t>
          </a:r>
          <a:r>
            <a:rPr lang="en-US" dirty="0" err="1" smtClean="0"/>
            <a:t>manusia</a:t>
          </a:r>
          <a:r>
            <a:rPr lang="en-US" dirty="0" smtClean="0"/>
            <a:t> </a:t>
          </a:r>
          <a:r>
            <a:rPr lang="en-US" dirty="0" err="1" smtClean="0"/>
            <a:t>menyendiri</a:t>
          </a:r>
          <a:endParaRPr lang="en-US" dirty="0"/>
        </a:p>
      </dgm:t>
    </dgm:pt>
    <dgm:pt modelId="{36E46D49-1B46-4E80-8B66-BAF7EC2D3D79}" type="parTrans" cxnId="{81C04A33-F37F-4D46-8979-E9033048AC1D}">
      <dgm:prSet/>
      <dgm:spPr/>
      <dgm:t>
        <a:bodyPr/>
        <a:lstStyle/>
        <a:p>
          <a:endParaRPr lang="en-US"/>
        </a:p>
      </dgm:t>
    </dgm:pt>
    <dgm:pt modelId="{6EF6780F-0C75-4A28-842A-9F1652734402}" type="sibTrans" cxnId="{81C04A33-F37F-4D46-8979-E9033048AC1D}">
      <dgm:prSet/>
      <dgm:spPr/>
      <dgm:t>
        <a:bodyPr/>
        <a:lstStyle/>
        <a:p>
          <a:endParaRPr lang="en-US"/>
        </a:p>
      </dgm:t>
    </dgm:pt>
    <dgm:pt modelId="{7A6EF28B-EB2D-4521-8809-3D1F7415D54D}">
      <dgm:prSet/>
      <dgm:spPr/>
      <dgm:t>
        <a:bodyPr/>
        <a:lstStyle/>
        <a:p>
          <a:r>
            <a:rPr lang="en-US" dirty="0" err="1" smtClean="0"/>
            <a:t>Segala</a:t>
          </a:r>
          <a:r>
            <a:rPr lang="en-US" dirty="0" smtClean="0"/>
            <a:t> yang </a:t>
          </a:r>
          <a:r>
            <a:rPr lang="en-US" dirty="0" err="1" smtClean="0"/>
            <a:t>wujud</a:t>
          </a:r>
          <a:r>
            <a:rPr lang="en-US" dirty="0" smtClean="0"/>
            <a:t> </a:t>
          </a:r>
          <a:r>
            <a:rPr lang="en-US" dirty="0" err="1" smtClean="0"/>
            <a:t>terbagi</a:t>
          </a:r>
          <a:r>
            <a:rPr lang="en-US" dirty="0" smtClean="0"/>
            <a:t> </a:t>
          </a:r>
          <a:r>
            <a:rPr lang="en-US" dirty="0" err="1" smtClean="0"/>
            <a:t>dua</a:t>
          </a:r>
          <a:r>
            <a:rPr lang="en-US" dirty="0" smtClean="0"/>
            <a:t> </a:t>
          </a:r>
          <a:r>
            <a:rPr lang="en-US" dirty="0" err="1" smtClean="0"/>
            <a:t>yakni</a:t>
          </a:r>
          <a:r>
            <a:rPr lang="en-US" dirty="0" smtClean="0"/>
            <a:t> </a:t>
          </a:r>
          <a:r>
            <a:rPr lang="en-US" dirty="0" err="1" smtClean="0"/>
            <a:t>bergerak</a:t>
          </a:r>
          <a:r>
            <a:rPr lang="en-US" dirty="0" smtClean="0"/>
            <a:t> </a:t>
          </a:r>
          <a:r>
            <a:rPr lang="en-US" dirty="0" err="1" smtClean="0"/>
            <a:t>dan</a:t>
          </a:r>
          <a:r>
            <a:rPr lang="en-US" dirty="0" smtClean="0"/>
            <a:t> </a:t>
          </a:r>
          <a:r>
            <a:rPr lang="en-US" dirty="0" err="1" smtClean="0"/>
            <a:t>tak</a:t>
          </a:r>
          <a:r>
            <a:rPr lang="en-US" dirty="0" smtClean="0"/>
            <a:t> </a:t>
          </a:r>
          <a:r>
            <a:rPr lang="en-US" dirty="0" err="1" smtClean="0"/>
            <a:t>bergerak</a:t>
          </a:r>
          <a:endParaRPr lang="en-US" dirty="0"/>
        </a:p>
      </dgm:t>
    </dgm:pt>
    <dgm:pt modelId="{56C7B14D-31E2-428D-8968-3A45E597BA8E}" type="parTrans" cxnId="{1B1CDF77-3CC7-4AD5-ABEC-C8DF2276D638}">
      <dgm:prSet/>
      <dgm:spPr/>
      <dgm:t>
        <a:bodyPr/>
        <a:lstStyle/>
        <a:p>
          <a:endParaRPr lang="en-US"/>
        </a:p>
      </dgm:t>
    </dgm:pt>
    <dgm:pt modelId="{08C74835-C7A0-46C8-931E-CF7D29D9CC0D}" type="sibTrans" cxnId="{1B1CDF77-3CC7-4AD5-ABEC-C8DF2276D638}">
      <dgm:prSet/>
      <dgm:spPr/>
      <dgm:t>
        <a:bodyPr/>
        <a:lstStyle/>
        <a:p>
          <a:endParaRPr lang="en-US"/>
        </a:p>
      </dgm:t>
    </dgm:pt>
    <dgm:pt modelId="{C1C7BFA9-62E0-4494-BBA9-4C65EB8AB5E8}">
      <dgm:prSet/>
      <dgm:spPr/>
      <dgm:t>
        <a:bodyPr/>
        <a:lstStyle/>
        <a:p>
          <a:r>
            <a:rPr lang="en-US" dirty="0" err="1" smtClean="0"/>
            <a:t>Perbuatan</a:t>
          </a:r>
          <a:r>
            <a:rPr lang="en-US" dirty="0" smtClean="0"/>
            <a:t> </a:t>
          </a:r>
          <a:r>
            <a:rPr lang="en-US" dirty="0" err="1" smtClean="0"/>
            <a:t>manusia</a:t>
          </a:r>
          <a:r>
            <a:rPr lang="en-US" dirty="0" smtClean="0"/>
            <a:t> </a:t>
          </a:r>
          <a:r>
            <a:rPr lang="en-US" dirty="0" err="1" smtClean="0"/>
            <a:t>dikelompokkan</a:t>
          </a:r>
          <a:r>
            <a:rPr lang="en-US" dirty="0" smtClean="0"/>
            <a:t> </a:t>
          </a:r>
          <a:r>
            <a:rPr lang="en-US" dirty="0" err="1" smtClean="0"/>
            <a:t>kepada</a:t>
          </a:r>
          <a:r>
            <a:rPr lang="en-US" dirty="0" smtClean="0"/>
            <a:t> </a:t>
          </a:r>
          <a:r>
            <a:rPr lang="en-US" dirty="0" err="1" smtClean="0"/>
            <a:t>perbuatan</a:t>
          </a:r>
          <a:r>
            <a:rPr lang="en-US" dirty="0" smtClean="0"/>
            <a:t> </a:t>
          </a:r>
          <a:r>
            <a:rPr lang="en-US" dirty="0" err="1" smtClean="0"/>
            <a:t>hewani</a:t>
          </a:r>
          <a:r>
            <a:rPr lang="en-US" dirty="0" smtClean="0"/>
            <a:t> </a:t>
          </a:r>
          <a:r>
            <a:rPr lang="en-US" dirty="0" err="1" smtClean="0"/>
            <a:t>dan</a:t>
          </a:r>
          <a:r>
            <a:rPr lang="en-US" dirty="0" smtClean="0"/>
            <a:t> </a:t>
          </a:r>
          <a:r>
            <a:rPr lang="en-US" dirty="0" err="1" smtClean="0"/>
            <a:t>manusiawi</a:t>
          </a:r>
          <a:endParaRPr lang="en-US" dirty="0"/>
        </a:p>
      </dgm:t>
    </dgm:pt>
    <dgm:pt modelId="{A3925E0D-F7F5-4D60-8610-CB19F2B681E2}" type="parTrans" cxnId="{063C55A0-B9EA-45CC-AB1F-8B72664C6D2E}">
      <dgm:prSet/>
      <dgm:spPr/>
      <dgm:t>
        <a:bodyPr/>
        <a:lstStyle/>
        <a:p>
          <a:endParaRPr lang="en-US"/>
        </a:p>
      </dgm:t>
    </dgm:pt>
    <dgm:pt modelId="{21D9B1EE-1A61-4B45-8C18-CBDFB38E6EE7}" type="sibTrans" cxnId="{063C55A0-B9EA-45CC-AB1F-8B72664C6D2E}">
      <dgm:prSet/>
      <dgm:spPr/>
      <dgm:t>
        <a:bodyPr/>
        <a:lstStyle/>
        <a:p>
          <a:endParaRPr lang="en-US"/>
        </a:p>
      </dgm:t>
    </dgm:pt>
    <dgm:pt modelId="{06BCD684-D30F-4730-8D1B-8FC646D2FCF3}">
      <dgm:prSet phldrT="[Text]"/>
      <dgm:spPr/>
      <dgm:t>
        <a:bodyPr/>
        <a:lstStyle/>
        <a:p>
          <a:endParaRPr lang="en-US" dirty="0"/>
        </a:p>
      </dgm:t>
    </dgm:pt>
    <dgm:pt modelId="{273366B2-45B1-4798-91D1-94C77006191F}" type="sibTrans" cxnId="{3CDF5D06-CFA6-4E34-A938-0CCCA0829383}">
      <dgm:prSet/>
      <dgm:spPr/>
      <dgm:t>
        <a:bodyPr/>
        <a:lstStyle/>
        <a:p>
          <a:endParaRPr lang="en-US"/>
        </a:p>
      </dgm:t>
    </dgm:pt>
    <dgm:pt modelId="{686CC8EE-9819-4C64-978B-DD253DE4612D}" type="parTrans" cxnId="{3CDF5D06-CFA6-4E34-A938-0CCCA0829383}">
      <dgm:prSet/>
      <dgm:spPr/>
      <dgm:t>
        <a:bodyPr/>
        <a:lstStyle/>
        <a:p>
          <a:endParaRPr lang="en-US"/>
        </a:p>
      </dgm:t>
    </dgm:pt>
    <dgm:pt modelId="{3207E749-5138-4362-B29D-22AFAF9175B4}" type="pres">
      <dgm:prSet presAssocID="{B87492EB-55FC-42C8-9D86-48ADCEC72331}" presName="diagram" presStyleCnt="0">
        <dgm:presLayoutVars>
          <dgm:dir/>
          <dgm:animLvl val="lvl"/>
          <dgm:resizeHandles val="exact"/>
        </dgm:presLayoutVars>
      </dgm:prSet>
      <dgm:spPr/>
    </dgm:pt>
    <dgm:pt modelId="{CB4A0774-3DAF-45F2-8BD1-D9985ECA71FF}" type="pres">
      <dgm:prSet presAssocID="{A61D6605-53B4-4B35-B023-A52402D695C1}" presName="compNode" presStyleCnt="0"/>
      <dgm:spPr/>
    </dgm:pt>
    <dgm:pt modelId="{974923F9-F8F7-44CD-B061-D736D32C2A54}" type="pres">
      <dgm:prSet presAssocID="{A61D6605-53B4-4B35-B023-A52402D695C1}" presName="childRect" presStyleLbl="bgAcc1" presStyleIdx="0" presStyleCnt="3">
        <dgm:presLayoutVars>
          <dgm:bulletEnabled val="1"/>
        </dgm:presLayoutVars>
      </dgm:prSet>
      <dgm:spPr/>
      <dgm:t>
        <a:bodyPr/>
        <a:lstStyle/>
        <a:p>
          <a:endParaRPr lang="en-US"/>
        </a:p>
      </dgm:t>
    </dgm:pt>
    <dgm:pt modelId="{04A8C2ED-9F05-4216-A493-3A7FFEB028AA}" type="pres">
      <dgm:prSet presAssocID="{A61D6605-53B4-4B35-B023-A52402D695C1}" presName="parentText" presStyleLbl="node1" presStyleIdx="0" presStyleCnt="0">
        <dgm:presLayoutVars>
          <dgm:chMax val="0"/>
          <dgm:bulletEnabled val="1"/>
        </dgm:presLayoutVars>
      </dgm:prSet>
      <dgm:spPr/>
      <dgm:t>
        <a:bodyPr/>
        <a:lstStyle/>
        <a:p>
          <a:endParaRPr lang="en-US"/>
        </a:p>
      </dgm:t>
    </dgm:pt>
    <dgm:pt modelId="{5DF32293-7354-4616-A8B1-2D92C8BC20DF}" type="pres">
      <dgm:prSet presAssocID="{A61D6605-53B4-4B35-B023-A52402D695C1}" presName="parentRect" presStyleLbl="alignNode1" presStyleIdx="0" presStyleCnt="3"/>
      <dgm:spPr/>
      <dgm:t>
        <a:bodyPr/>
        <a:lstStyle/>
        <a:p>
          <a:endParaRPr lang="en-US"/>
        </a:p>
      </dgm:t>
    </dgm:pt>
    <dgm:pt modelId="{6AE815F5-940E-48F6-A248-5A4F6EDE3DF6}" type="pres">
      <dgm:prSet presAssocID="{A61D6605-53B4-4B35-B023-A52402D695C1}" presName="adorn" presStyleLbl="fgAccFollowNode1" presStyleIdx="0" presStyleCnt="3"/>
      <dgm:spPr/>
    </dgm:pt>
    <dgm:pt modelId="{684A5934-63E3-4DAB-BC41-5AE9AAD12448}" type="pres">
      <dgm:prSet presAssocID="{D1290491-680A-4A06-A0E8-76BA02B72A13}" presName="sibTrans" presStyleLbl="sibTrans2D1" presStyleIdx="0" presStyleCnt="0"/>
      <dgm:spPr/>
      <dgm:t>
        <a:bodyPr/>
        <a:lstStyle/>
        <a:p>
          <a:endParaRPr lang="en-US"/>
        </a:p>
      </dgm:t>
    </dgm:pt>
    <dgm:pt modelId="{3A77D570-8245-41BD-8CEB-9EE101887123}" type="pres">
      <dgm:prSet presAssocID="{06BCD684-D30F-4730-8D1B-8FC646D2FCF3}" presName="compNode" presStyleCnt="0"/>
      <dgm:spPr/>
    </dgm:pt>
    <dgm:pt modelId="{142F8887-D1AA-4E1C-A7EA-2B9A7D68F8AE}" type="pres">
      <dgm:prSet presAssocID="{06BCD684-D30F-4730-8D1B-8FC646D2FCF3}" presName="childRect" presStyleLbl="bgAcc1" presStyleIdx="1" presStyleCnt="3">
        <dgm:presLayoutVars>
          <dgm:bulletEnabled val="1"/>
        </dgm:presLayoutVars>
      </dgm:prSet>
      <dgm:spPr/>
      <dgm:t>
        <a:bodyPr/>
        <a:lstStyle/>
        <a:p>
          <a:endParaRPr lang="en-US"/>
        </a:p>
      </dgm:t>
    </dgm:pt>
    <dgm:pt modelId="{9ADA2CBD-9DB6-4488-9B5C-9664FFB054A9}" type="pres">
      <dgm:prSet presAssocID="{06BCD684-D30F-4730-8D1B-8FC646D2FCF3}" presName="parentText" presStyleLbl="node1" presStyleIdx="0" presStyleCnt="0">
        <dgm:presLayoutVars>
          <dgm:chMax val="0"/>
          <dgm:bulletEnabled val="1"/>
        </dgm:presLayoutVars>
      </dgm:prSet>
      <dgm:spPr/>
      <dgm:t>
        <a:bodyPr/>
        <a:lstStyle/>
        <a:p>
          <a:endParaRPr lang="en-US"/>
        </a:p>
      </dgm:t>
    </dgm:pt>
    <dgm:pt modelId="{14EFB4F1-F53C-4D5F-9D96-4408AF7B51A0}" type="pres">
      <dgm:prSet presAssocID="{06BCD684-D30F-4730-8D1B-8FC646D2FCF3}" presName="parentRect" presStyleLbl="alignNode1" presStyleIdx="1" presStyleCnt="3"/>
      <dgm:spPr/>
      <dgm:t>
        <a:bodyPr/>
        <a:lstStyle/>
        <a:p>
          <a:endParaRPr lang="en-US"/>
        </a:p>
      </dgm:t>
    </dgm:pt>
    <dgm:pt modelId="{0BA8389C-CAFF-42B0-BA88-7377ABED6168}" type="pres">
      <dgm:prSet presAssocID="{06BCD684-D30F-4730-8D1B-8FC646D2FCF3}" presName="adorn" presStyleLbl="fgAccFollowNode1" presStyleIdx="1" presStyleCnt="3"/>
      <dgm:spPr/>
    </dgm:pt>
    <dgm:pt modelId="{17B038E8-95AD-4AC0-8ADD-007C44240A89}" type="pres">
      <dgm:prSet presAssocID="{273366B2-45B1-4798-91D1-94C77006191F}" presName="sibTrans" presStyleLbl="sibTrans2D1" presStyleIdx="0" presStyleCnt="0"/>
      <dgm:spPr/>
      <dgm:t>
        <a:bodyPr/>
        <a:lstStyle/>
        <a:p>
          <a:endParaRPr lang="en-US"/>
        </a:p>
      </dgm:t>
    </dgm:pt>
    <dgm:pt modelId="{4F4FC920-F782-454D-AAF0-CBC1B1F5403B}" type="pres">
      <dgm:prSet presAssocID="{0BD9AEBC-8AD5-4424-B098-5D462E3DAC28}" presName="compNode" presStyleCnt="0"/>
      <dgm:spPr/>
    </dgm:pt>
    <dgm:pt modelId="{AFBEEC0E-BB3F-44C6-8A2C-E296A30620A0}" type="pres">
      <dgm:prSet presAssocID="{0BD9AEBC-8AD5-4424-B098-5D462E3DAC28}" presName="childRect" presStyleLbl="bgAcc1" presStyleIdx="2" presStyleCnt="3">
        <dgm:presLayoutVars>
          <dgm:bulletEnabled val="1"/>
        </dgm:presLayoutVars>
      </dgm:prSet>
      <dgm:spPr/>
      <dgm:t>
        <a:bodyPr/>
        <a:lstStyle/>
        <a:p>
          <a:endParaRPr lang="en-US"/>
        </a:p>
      </dgm:t>
    </dgm:pt>
    <dgm:pt modelId="{A08D41E0-1EBA-4C1E-8FB6-B48308457EAA}" type="pres">
      <dgm:prSet presAssocID="{0BD9AEBC-8AD5-4424-B098-5D462E3DAC28}" presName="parentText" presStyleLbl="node1" presStyleIdx="0" presStyleCnt="0">
        <dgm:presLayoutVars>
          <dgm:chMax val="0"/>
          <dgm:bulletEnabled val="1"/>
        </dgm:presLayoutVars>
      </dgm:prSet>
      <dgm:spPr/>
      <dgm:t>
        <a:bodyPr/>
        <a:lstStyle/>
        <a:p>
          <a:endParaRPr lang="en-US"/>
        </a:p>
      </dgm:t>
    </dgm:pt>
    <dgm:pt modelId="{D7A58290-AC87-4EBC-B013-D2CC0A9C6DBF}" type="pres">
      <dgm:prSet presAssocID="{0BD9AEBC-8AD5-4424-B098-5D462E3DAC28}" presName="parentRect" presStyleLbl="alignNode1" presStyleIdx="2" presStyleCnt="3"/>
      <dgm:spPr/>
      <dgm:t>
        <a:bodyPr/>
        <a:lstStyle/>
        <a:p>
          <a:endParaRPr lang="en-US"/>
        </a:p>
      </dgm:t>
    </dgm:pt>
    <dgm:pt modelId="{4FBA010C-BB33-4BBE-9C0F-DB3C147BF777}" type="pres">
      <dgm:prSet presAssocID="{0BD9AEBC-8AD5-4424-B098-5D462E3DAC28}" presName="adorn" presStyleLbl="fgAccFollowNode1" presStyleIdx="2" presStyleCnt="3"/>
      <dgm:spPr/>
    </dgm:pt>
  </dgm:ptLst>
  <dgm:cxnLst>
    <dgm:cxn modelId="{65FCAAE5-6A16-4154-B698-99C750B88D59}" type="presOf" srcId="{B87492EB-55FC-42C8-9D86-48ADCEC72331}" destId="{3207E749-5138-4362-B29D-22AFAF9175B4}" srcOrd="0" destOrd="0" presId="urn:microsoft.com/office/officeart/2005/8/layout/bList2"/>
    <dgm:cxn modelId="{1B1CDF77-3CC7-4AD5-ABEC-C8DF2276D638}" srcId="{06BCD684-D30F-4730-8D1B-8FC646D2FCF3}" destId="{7A6EF28B-EB2D-4521-8809-3D1F7415D54D}" srcOrd="0" destOrd="0" parTransId="{56C7B14D-31E2-428D-8968-3A45E597BA8E}" sibTransId="{08C74835-C7A0-46C8-931E-CF7D29D9CC0D}"/>
    <dgm:cxn modelId="{3CDF5D06-CFA6-4E34-A938-0CCCA0829383}" srcId="{B87492EB-55FC-42C8-9D86-48ADCEC72331}" destId="{06BCD684-D30F-4730-8D1B-8FC646D2FCF3}" srcOrd="1" destOrd="0" parTransId="{686CC8EE-9819-4C64-978B-DD253DE4612D}" sibTransId="{273366B2-45B1-4798-91D1-94C77006191F}"/>
    <dgm:cxn modelId="{08110F4F-EAFA-4808-B02F-0F3878330EEE}" type="presOf" srcId="{0BD9AEBC-8AD5-4424-B098-5D462E3DAC28}" destId="{D7A58290-AC87-4EBC-B013-D2CC0A9C6DBF}" srcOrd="1" destOrd="0" presId="urn:microsoft.com/office/officeart/2005/8/layout/bList2"/>
    <dgm:cxn modelId="{B560A679-821A-49EC-88EF-201BAD57C809}" type="presOf" srcId="{0B23B4AB-E33D-454D-B72B-8BC3CE602AF0}" destId="{974923F9-F8F7-44CD-B061-D736D32C2A54}" srcOrd="0" destOrd="0" presId="urn:microsoft.com/office/officeart/2005/8/layout/bList2"/>
    <dgm:cxn modelId="{80B6AC8F-4F64-4566-9CC8-8142FC7B1AC1}" type="presOf" srcId="{0BD9AEBC-8AD5-4424-B098-5D462E3DAC28}" destId="{A08D41E0-1EBA-4C1E-8FB6-B48308457EAA}" srcOrd="0" destOrd="0" presId="urn:microsoft.com/office/officeart/2005/8/layout/bList2"/>
    <dgm:cxn modelId="{063C55A0-B9EA-45CC-AB1F-8B72664C6D2E}" srcId="{0BD9AEBC-8AD5-4424-B098-5D462E3DAC28}" destId="{C1C7BFA9-62E0-4494-BBA9-4C65EB8AB5E8}" srcOrd="0" destOrd="0" parTransId="{A3925E0D-F7F5-4D60-8610-CB19F2B681E2}" sibTransId="{21D9B1EE-1A61-4B45-8C18-CBDFB38E6EE7}"/>
    <dgm:cxn modelId="{CE15E056-DA30-4159-AB0B-D84C9581E8B8}" type="presOf" srcId="{A61D6605-53B4-4B35-B023-A52402D695C1}" destId="{5DF32293-7354-4616-A8B1-2D92C8BC20DF}" srcOrd="1" destOrd="0" presId="urn:microsoft.com/office/officeart/2005/8/layout/bList2"/>
    <dgm:cxn modelId="{B5F6BC4F-E3B8-4729-8B39-3DBD737B6FA8}" srcId="{B87492EB-55FC-42C8-9D86-48ADCEC72331}" destId="{0BD9AEBC-8AD5-4424-B098-5D462E3DAC28}" srcOrd="2" destOrd="0" parTransId="{0B06F7CE-CC53-4A47-9247-41441397B2B5}" sibTransId="{9B9BF4A0-C5CE-4395-A096-A6A557B9480F}"/>
    <dgm:cxn modelId="{AB720700-B1F3-49F7-BE1D-345B07DD50E3}" type="presOf" srcId="{D1290491-680A-4A06-A0E8-76BA02B72A13}" destId="{684A5934-63E3-4DAB-BC41-5AE9AAD12448}" srcOrd="0" destOrd="0" presId="urn:microsoft.com/office/officeart/2005/8/layout/bList2"/>
    <dgm:cxn modelId="{9D852805-2170-4AFE-9E8C-2410F2E7FB03}" type="presOf" srcId="{A61D6605-53B4-4B35-B023-A52402D695C1}" destId="{04A8C2ED-9F05-4216-A493-3A7FFEB028AA}" srcOrd="0" destOrd="0" presId="urn:microsoft.com/office/officeart/2005/8/layout/bList2"/>
    <dgm:cxn modelId="{B997DA27-F2B4-41D7-BB61-F3EE9D85D199}" type="presOf" srcId="{7A6EF28B-EB2D-4521-8809-3D1F7415D54D}" destId="{142F8887-D1AA-4E1C-A7EA-2B9A7D68F8AE}" srcOrd="0" destOrd="0" presId="urn:microsoft.com/office/officeart/2005/8/layout/bList2"/>
    <dgm:cxn modelId="{EC149912-A157-4FC3-AD55-104C4B435B95}" type="presOf" srcId="{06BCD684-D30F-4730-8D1B-8FC646D2FCF3}" destId="{9ADA2CBD-9DB6-4488-9B5C-9664FFB054A9}" srcOrd="0" destOrd="0" presId="urn:microsoft.com/office/officeart/2005/8/layout/bList2"/>
    <dgm:cxn modelId="{2B643623-7956-409C-A240-634783D41B49}" type="presOf" srcId="{273366B2-45B1-4798-91D1-94C77006191F}" destId="{17B038E8-95AD-4AC0-8ADD-007C44240A89}" srcOrd="0" destOrd="0" presId="urn:microsoft.com/office/officeart/2005/8/layout/bList2"/>
    <dgm:cxn modelId="{C45A12B2-5996-4C13-B04F-1647B0AB0EA8}" srcId="{B87492EB-55FC-42C8-9D86-48ADCEC72331}" destId="{A61D6605-53B4-4B35-B023-A52402D695C1}" srcOrd="0" destOrd="0" parTransId="{791159EE-0A7B-44FE-B6FC-8581FBB16665}" sibTransId="{D1290491-680A-4A06-A0E8-76BA02B72A13}"/>
    <dgm:cxn modelId="{EE46C71B-62C2-42EF-A579-C4B72CE7513C}" type="presOf" srcId="{06BCD684-D30F-4730-8D1B-8FC646D2FCF3}" destId="{14EFB4F1-F53C-4D5F-9D96-4408AF7B51A0}" srcOrd="1" destOrd="0" presId="urn:microsoft.com/office/officeart/2005/8/layout/bList2"/>
    <dgm:cxn modelId="{9F168EE1-3765-4898-A53F-68DF8F572157}" type="presOf" srcId="{C1C7BFA9-62E0-4494-BBA9-4C65EB8AB5E8}" destId="{AFBEEC0E-BB3F-44C6-8A2C-E296A30620A0}" srcOrd="0" destOrd="0" presId="urn:microsoft.com/office/officeart/2005/8/layout/bList2"/>
    <dgm:cxn modelId="{81C04A33-F37F-4D46-8979-E9033048AC1D}" srcId="{A61D6605-53B4-4B35-B023-A52402D695C1}" destId="{0B23B4AB-E33D-454D-B72B-8BC3CE602AF0}" srcOrd="0" destOrd="0" parTransId="{36E46D49-1B46-4E80-8B66-BAF7EC2D3D79}" sibTransId="{6EF6780F-0C75-4A28-842A-9F1652734402}"/>
    <dgm:cxn modelId="{EBF93D4F-C6DD-47E8-AC35-6BB42C15759C}" type="presParOf" srcId="{3207E749-5138-4362-B29D-22AFAF9175B4}" destId="{CB4A0774-3DAF-45F2-8BD1-D9985ECA71FF}" srcOrd="0" destOrd="0" presId="urn:microsoft.com/office/officeart/2005/8/layout/bList2"/>
    <dgm:cxn modelId="{E5A5F7C2-39E7-4518-A56F-66E6FA49C5AF}" type="presParOf" srcId="{CB4A0774-3DAF-45F2-8BD1-D9985ECA71FF}" destId="{974923F9-F8F7-44CD-B061-D736D32C2A54}" srcOrd="0" destOrd="0" presId="urn:microsoft.com/office/officeart/2005/8/layout/bList2"/>
    <dgm:cxn modelId="{2DBBDB98-2465-4AAD-B5B4-56D9341F0C26}" type="presParOf" srcId="{CB4A0774-3DAF-45F2-8BD1-D9985ECA71FF}" destId="{04A8C2ED-9F05-4216-A493-3A7FFEB028AA}" srcOrd="1" destOrd="0" presId="urn:microsoft.com/office/officeart/2005/8/layout/bList2"/>
    <dgm:cxn modelId="{07775A86-8C8C-4485-887A-3558B62A9CAA}" type="presParOf" srcId="{CB4A0774-3DAF-45F2-8BD1-D9985ECA71FF}" destId="{5DF32293-7354-4616-A8B1-2D92C8BC20DF}" srcOrd="2" destOrd="0" presId="urn:microsoft.com/office/officeart/2005/8/layout/bList2"/>
    <dgm:cxn modelId="{2ACA6D6F-5752-4059-A5CC-B69AC3A9661C}" type="presParOf" srcId="{CB4A0774-3DAF-45F2-8BD1-D9985ECA71FF}" destId="{6AE815F5-940E-48F6-A248-5A4F6EDE3DF6}" srcOrd="3" destOrd="0" presId="urn:microsoft.com/office/officeart/2005/8/layout/bList2"/>
    <dgm:cxn modelId="{659F82B4-311C-4B27-8DAF-FED1762996A3}" type="presParOf" srcId="{3207E749-5138-4362-B29D-22AFAF9175B4}" destId="{684A5934-63E3-4DAB-BC41-5AE9AAD12448}" srcOrd="1" destOrd="0" presId="urn:microsoft.com/office/officeart/2005/8/layout/bList2"/>
    <dgm:cxn modelId="{DC9B9A67-22D2-47BD-BCDE-A0C4E4CE2B08}" type="presParOf" srcId="{3207E749-5138-4362-B29D-22AFAF9175B4}" destId="{3A77D570-8245-41BD-8CEB-9EE101887123}" srcOrd="2" destOrd="0" presId="urn:microsoft.com/office/officeart/2005/8/layout/bList2"/>
    <dgm:cxn modelId="{148C5E87-3573-4637-B045-734CF2E8C8C7}" type="presParOf" srcId="{3A77D570-8245-41BD-8CEB-9EE101887123}" destId="{142F8887-D1AA-4E1C-A7EA-2B9A7D68F8AE}" srcOrd="0" destOrd="0" presId="urn:microsoft.com/office/officeart/2005/8/layout/bList2"/>
    <dgm:cxn modelId="{AD42B3F6-4FAB-49CE-8EBC-29A0028683E9}" type="presParOf" srcId="{3A77D570-8245-41BD-8CEB-9EE101887123}" destId="{9ADA2CBD-9DB6-4488-9B5C-9664FFB054A9}" srcOrd="1" destOrd="0" presId="urn:microsoft.com/office/officeart/2005/8/layout/bList2"/>
    <dgm:cxn modelId="{54FFEAFB-6CB7-4C37-AB0E-9D29655C5FC5}" type="presParOf" srcId="{3A77D570-8245-41BD-8CEB-9EE101887123}" destId="{14EFB4F1-F53C-4D5F-9D96-4408AF7B51A0}" srcOrd="2" destOrd="0" presId="urn:microsoft.com/office/officeart/2005/8/layout/bList2"/>
    <dgm:cxn modelId="{E7AD1207-2B48-4615-8C23-D2F3FA5E46E7}" type="presParOf" srcId="{3A77D570-8245-41BD-8CEB-9EE101887123}" destId="{0BA8389C-CAFF-42B0-BA88-7377ABED6168}" srcOrd="3" destOrd="0" presId="urn:microsoft.com/office/officeart/2005/8/layout/bList2"/>
    <dgm:cxn modelId="{8104FAF3-855C-409D-BEBC-C6CDE4DF1B04}" type="presParOf" srcId="{3207E749-5138-4362-B29D-22AFAF9175B4}" destId="{17B038E8-95AD-4AC0-8ADD-007C44240A89}" srcOrd="3" destOrd="0" presId="urn:microsoft.com/office/officeart/2005/8/layout/bList2"/>
    <dgm:cxn modelId="{BFF82C84-A8B8-4EC5-8EAA-458E724D35DD}" type="presParOf" srcId="{3207E749-5138-4362-B29D-22AFAF9175B4}" destId="{4F4FC920-F782-454D-AAF0-CBC1B1F5403B}" srcOrd="4" destOrd="0" presId="urn:microsoft.com/office/officeart/2005/8/layout/bList2"/>
    <dgm:cxn modelId="{EFB59D5C-484D-41D3-B3CD-FB8246D85A59}" type="presParOf" srcId="{4F4FC920-F782-454D-AAF0-CBC1B1F5403B}" destId="{AFBEEC0E-BB3F-44C6-8A2C-E296A30620A0}" srcOrd="0" destOrd="0" presId="urn:microsoft.com/office/officeart/2005/8/layout/bList2"/>
    <dgm:cxn modelId="{42921F4A-229A-476C-ACF6-618B889655CB}" type="presParOf" srcId="{4F4FC920-F782-454D-AAF0-CBC1B1F5403B}" destId="{A08D41E0-1EBA-4C1E-8FB6-B48308457EAA}" srcOrd="1" destOrd="0" presId="urn:microsoft.com/office/officeart/2005/8/layout/bList2"/>
    <dgm:cxn modelId="{A7095314-C6F8-4BED-825F-81E668192277}" type="presParOf" srcId="{4F4FC920-F782-454D-AAF0-CBC1B1F5403B}" destId="{D7A58290-AC87-4EBC-B013-D2CC0A9C6DBF}" srcOrd="2" destOrd="0" presId="urn:microsoft.com/office/officeart/2005/8/layout/bList2"/>
    <dgm:cxn modelId="{1BA8516A-79DF-4415-8E0F-E92250F56D54}" type="presParOf" srcId="{4F4FC920-F782-454D-AAF0-CBC1B1F5403B}" destId="{4FBA010C-BB33-4BBE-9C0F-DB3C147BF777}" srcOrd="3" destOrd="0" presId="urn:microsoft.com/office/officeart/2005/8/layout/bList2"/>
  </dgm:cxnLst>
  <dgm:bg/>
  <dgm:whole/>
</dgm:dataModel>
</file>

<file path=ppt/diagrams/data3.xml><?xml version="1.0" encoding="utf-8"?>
<dgm:dataModel xmlns:dgm="http://schemas.openxmlformats.org/drawingml/2006/diagram" xmlns:a="http://schemas.openxmlformats.org/drawingml/2006/main">
  <dgm:ptLst>
    <dgm:pt modelId="{66BCBB82-340E-494B-BDEC-A0EB1E8D80B6}"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n-US"/>
        </a:p>
      </dgm:t>
    </dgm:pt>
    <dgm:pt modelId="{0736B574-EAEF-453F-B20B-8BCAC3211A89}">
      <dgm:prSet phldrT="[Text]"/>
      <dgm:spPr/>
      <dgm:t>
        <a:bodyPr/>
        <a:lstStyle/>
        <a:p>
          <a:r>
            <a:rPr lang="en-US" b="1" dirty="0" smtClean="0"/>
            <a:t>PETUALANG</a:t>
          </a:r>
        </a:p>
        <a:p>
          <a:r>
            <a:rPr lang="en-US" dirty="0" err="1" smtClean="0"/>
            <a:t>Saragosa</a:t>
          </a:r>
          <a:r>
            <a:rPr lang="en-US" dirty="0" smtClean="0"/>
            <a:t> </a:t>
          </a:r>
          <a:r>
            <a:rPr lang="en-US" dirty="0" smtClean="0">
              <a:sym typeface="Wingdings" pitchFamily="2" charset="2"/>
            </a:rPr>
            <a:t> Seville  Granada  </a:t>
          </a:r>
          <a:r>
            <a:rPr lang="en-US" dirty="0" err="1" smtClean="0">
              <a:sym typeface="Wingdings" pitchFamily="2" charset="2"/>
            </a:rPr>
            <a:t>Afrika</a:t>
          </a:r>
          <a:r>
            <a:rPr lang="en-US" dirty="0" smtClean="0">
              <a:sym typeface="Wingdings" pitchFamily="2" charset="2"/>
            </a:rPr>
            <a:t> Utara   </a:t>
          </a:r>
          <a:r>
            <a:rPr lang="en-US" dirty="0" err="1" smtClean="0">
              <a:sym typeface="Wingdings" pitchFamily="2" charset="2"/>
            </a:rPr>
            <a:t>Marokko</a:t>
          </a:r>
          <a:endParaRPr lang="en-US" dirty="0" smtClean="0"/>
        </a:p>
      </dgm:t>
    </dgm:pt>
    <dgm:pt modelId="{A6F2E7FF-056A-4D7C-926E-3D7BFB33EEB2}" type="parTrans" cxnId="{513344A1-0D54-4639-BCAA-C06DF0B37612}">
      <dgm:prSet/>
      <dgm:spPr/>
      <dgm:t>
        <a:bodyPr/>
        <a:lstStyle/>
        <a:p>
          <a:endParaRPr lang="en-US"/>
        </a:p>
      </dgm:t>
    </dgm:pt>
    <dgm:pt modelId="{3D8B7A7A-E3C1-439A-A06C-E2A36D69EA74}" type="sibTrans" cxnId="{513344A1-0D54-4639-BCAA-C06DF0B37612}">
      <dgm:prSet/>
      <dgm:spPr/>
      <dgm:t>
        <a:bodyPr/>
        <a:lstStyle/>
        <a:p>
          <a:endParaRPr lang="en-US"/>
        </a:p>
      </dgm:t>
    </dgm:pt>
    <dgm:pt modelId="{C169A8B5-CA54-48C2-A0AC-55C8536A348A}">
      <dgm:prSet phldrT="[Text]"/>
      <dgm:spPr/>
      <dgm:t>
        <a:bodyPr/>
        <a:lstStyle/>
        <a:p>
          <a:r>
            <a:rPr lang="en-US" b="1" dirty="0" smtClean="0"/>
            <a:t>KRITIS</a:t>
          </a:r>
        </a:p>
        <a:p>
          <a:r>
            <a:rPr lang="en-US" dirty="0" smtClean="0"/>
            <a:t>“</a:t>
          </a:r>
          <a:r>
            <a:rPr lang="en-US" dirty="0" err="1" smtClean="0"/>
            <a:t>Ibnu</a:t>
          </a:r>
          <a:r>
            <a:rPr lang="en-US" dirty="0" smtClean="0"/>
            <a:t> </a:t>
          </a:r>
          <a:r>
            <a:rPr lang="en-US" dirty="0" err="1" smtClean="0"/>
            <a:t>Bajjah</a:t>
          </a:r>
          <a:r>
            <a:rPr lang="en-US" dirty="0" smtClean="0"/>
            <a:t> </a:t>
          </a:r>
          <a:r>
            <a:rPr lang="en-US" dirty="0" err="1" smtClean="0"/>
            <a:t>telah</a:t>
          </a:r>
          <a:r>
            <a:rPr lang="en-US" dirty="0" smtClean="0"/>
            <a:t> </a:t>
          </a:r>
          <a:r>
            <a:rPr lang="en-US" dirty="0" err="1" smtClean="0"/>
            <a:t>mengkritisi</a:t>
          </a:r>
          <a:r>
            <a:rPr lang="en-US" dirty="0" smtClean="0"/>
            <a:t> </a:t>
          </a:r>
          <a:r>
            <a:rPr lang="en-US" dirty="0" err="1" smtClean="0"/>
            <a:t>Meteorologi</a:t>
          </a:r>
          <a:r>
            <a:rPr lang="en-US" dirty="0" smtClean="0"/>
            <a:t>”</a:t>
          </a:r>
          <a:endParaRPr lang="en-US" dirty="0"/>
        </a:p>
      </dgm:t>
    </dgm:pt>
    <dgm:pt modelId="{27A54013-1D42-4FBF-9097-9D69DDB4B3D0}" type="parTrans" cxnId="{4354435F-6C5A-42FC-B891-21FA093A4092}">
      <dgm:prSet/>
      <dgm:spPr/>
      <dgm:t>
        <a:bodyPr/>
        <a:lstStyle/>
        <a:p>
          <a:endParaRPr lang="en-US"/>
        </a:p>
      </dgm:t>
    </dgm:pt>
    <dgm:pt modelId="{34B24093-EDBD-4BE6-8CD1-1F167E339CD3}" type="sibTrans" cxnId="{4354435F-6C5A-42FC-B891-21FA093A4092}">
      <dgm:prSet/>
      <dgm:spPr/>
      <dgm:t>
        <a:bodyPr/>
        <a:lstStyle/>
        <a:p>
          <a:endParaRPr lang="en-US"/>
        </a:p>
      </dgm:t>
    </dgm:pt>
    <dgm:pt modelId="{0997FF4E-D381-487A-BBD8-667F6008744F}">
      <dgm:prSet phldrT="[Text]"/>
      <dgm:spPr/>
      <dgm:t>
        <a:bodyPr/>
        <a:lstStyle/>
        <a:p>
          <a:r>
            <a:rPr lang="en-US" b="1" dirty="0" smtClean="0"/>
            <a:t>SUKA BEREKSPERIMEN</a:t>
          </a:r>
        </a:p>
        <a:p>
          <a:r>
            <a:rPr lang="en-US" dirty="0" smtClean="0"/>
            <a:t>“</a:t>
          </a:r>
          <a:r>
            <a:rPr lang="en-US" dirty="0" err="1" smtClean="0"/>
            <a:t>Guna</a:t>
          </a:r>
          <a:r>
            <a:rPr lang="en-US" dirty="0" smtClean="0"/>
            <a:t> </a:t>
          </a:r>
          <a:r>
            <a:rPr lang="en-US" dirty="0" err="1" smtClean="0"/>
            <a:t>mendukung</a:t>
          </a:r>
          <a:r>
            <a:rPr lang="en-US" dirty="0" smtClean="0"/>
            <a:t> </a:t>
          </a:r>
          <a:r>
            <a:rPr lang="en-US" dirty="0" err="1" smtClean="0"/>
            <a:t>penjelasannya</a:t>
          </a:r>
          <a:r>
            <a:rPr lang="en-US" dirty="0" smtClean="0"/>
            <a:t> </a:t>
          </a:r>
          <a:r>
            <a:rPr lang="en-US" dirty="0" err="1" smtClean="0"/>
            <a:t>itu</a:t>
          </a:r>
          <a:r>
            <a:rPr lang="en-US" dirty="0" smtClean="0"/>
            <a:t>, </a:t>
          </a:r>
          <a:r>
            <a:rPr lang="en-US" dirty="0" err="1" smtClean="0"/>
            <a:t>Ibnu</a:t>
          </a:r>
          <a:r>
            <a:rPr lang="en-US" dirty="0" smtClean="0"/>
            <a:t> </a:t>
          </a:r>
          <a:r>
            <a:rPr lang="en-US" dirty="0" err="1" smtClean="0"/>
            <a:t>bajjah</a:t>
          </a:r>
          <a:r>
            <a:rPr lang="en-US" dirty="0" smtClean="0"/>
            <a:t> pun </a:t>
          </a:r>
          <a:r>
            <a:rPr lang="en-US" dirty="0" err="1" smtClean="0"/>
            <a:t>melakukan</a:t>
          </a:r>
          <a:r>
            <a:rPr lang="en-US" dirty="0" smtClean="0"/>
            <a:t> </a:t>
          </a:r>
          <a:r>
            <a:rPr lang="en-US" dirty="0" err="1" smtClean="0"/>
            <a:t>pengamatan</a:t>
          </a:r>
          <a:r>
            <a:rPr lang="en-US" dirty="0" smtClean="0"/>
            <a:t> </a:t>
          </a:r>
          <a:r>
            <a:rPr lang="en-US" dirty="0" err="1" smtClean="0"/>
            <a:t>terhadap</a:t>
          </a:r>
          <a:r>
            <a:rPr lang="en-US" dirty="0" smtClean="0"/>
            <a:t> </a:t>
          </a:r>
          <a:r>
            <a:rPr lang="en-US" dirty="0" err="1" smtClean="0"/>
            <a:t>hubungan</a:t>
          </a:r>
          <a:r>
            <a:rPr lang="en-US" dirty="0" smtClean="0"/>
            <a:t> </a:t>
          </a:r>
          <a:r>
            <a:rPr lang="en-US" dirty="0" err="1" smtClean="0"/>
            <a:t>dua</a:t>
          </a:r>
          <a:r>
            <a:rPr lang="en-US" dirty="0" smtClean="0"/>
            <a:t> planet, </a:t>
          </a:r>
          <a:r>
            <a:rPr lang="en-US" dirty="0" err="1" smtClean="0"/>
            <a:t>yakni</a:t>
          </a:r>
          <a:r>
            <a:rPr lang="en-US" dirty="0" smtClean="0"/>
            <a:t> </a:t>
          </a:r>
          <a:r>
            <a:rPr lang="en-US" dirty="0" err="1" smtClean="0"/>
            <a:t>Yupiter</a:t>
          </a:r>
          <a:r>
            <a:rPr lang="en-US" dirty="0" smtClean="0"/>
            <a:t> </a:t>
          </a:r>
          <a:r>
            <a:rPr lang="en-US" dirty="0" err="1" smtClean="0"/>
            <a:t>dan</a:t>
          </a:r>
          <a:r>
            <a:rPr lang="en-US" dirty="0" smtClean="0"/>
            <a:t> Mars </a:t>
          </a:r>
          <a:r>
            <a:rPr lang="en-US" dirty="0" err="1" smtClean="0"/>
            <a:t>pada</a:t>
          </a:r>
          <a:r>
            <a:rPr lang="en-US" dirty="0" smtClean="0"/>
            <a:t> 500H/1106M</a:t>
          </a:r>
          <a:endParaRPr lang="en-US" dirty="0"/>
        </a:p>
      </dgm:t>
    </dgm:pt>
    <dgm:pt modelId="{D0F801F6-DE0C-4684-985C-62D9C19B8130}" type="parTrans" cxnId="{B065C53C-7626-44AB-8813-1755E8F04B6F}">
      <dgm:prSet/>
      <dgm:spPr/>
      <dgm:t>
        <a:bodyPr/>
        <a:lstStyle/>
        <a:p>
          <a:endParaRPr lang="en-US"/>
        </a:p>
      </dgm:t>
    </dgm:pt>
    <dgm:pt modelId="{7CD296F7-4A42-4C82-8651-445E828A7A14}" type="sibTrans" cxnId="{B065C53C-7626-44AB-8813-1755E8F04B6F}">
      <dgm:prSet/>
      <dgm:spPr/>
      <dgm:t>
        <a:bodyPr/>
        <a:lstStyle/>
        <a:p>
          <a:endParaRPr lang="en-US"/>
        </a:p>
      </dgm:t>
    </dgm:pt>
    <dgm:pt modelId="{B2FA11D7-9ED8-40D0-ADF7-ECF5948414F9}">
      <dgm:prSet phldrT="[Text]"/>
      <dgm:spPr/>
      <dgm:t>
        <a:bodyPr/>
        <a:lstStyle/>
        <a:p>
          <a:r>
            <a:rPr lang="en-US" b="1" dirty="0" smtClean="0"/>
            <a:t>BAIK</a:t>
          </a:r>
        </a:p>
        <a:p>
          <a:r>
            <a:rPr lang="en-US" dirty="0" err="1" smtClean="0"/>
            <a:t>Ibnu</a:t>
          </a:r>
          <a:r>
            <a:rPr lang="en-US" dirty="0" smtClean="0"/>
            <a:t> </a:t>
          </a:r>
          <a:r>
            <a:rPr lang="en-US" dirty="0" err="1" smtClean="0"/>
            <a:t>Bajjah</a:t>
          </a:r>
          <a:r>
            <a:rPr lang="en-US" dirty="0" smtClean="0"/>
            <a:t> </a:t>
          </a:r>
          <a:r>
            <a:rPr lang="en-US" dirty="0" err="1" smtClean="0"/>
            <a:t>telah</a:t>
          </a:r>
          <a:r>
            <a:rPr lang="en-US" dirty="0" smtClean="0"/>
            <a:t> </a:t>
          </a:r>
          <a:r>
            <a:rPr lang="en-US" dirty="0" err="1" smtClean="0"/>
            <a:t>dituduh</a:t>
          </a:r>
          <a:r>
            <a:rPr lang="en-US" dirty="0" smtClean="0"/>
            <a:t> </a:t>
          </a:r>
          <a:r>
            <a:rPr lang="en-US" dirty="0" err="1" smtClean="0"/>
            <a:t>pembawa</a:t>
          </a:r>
          <a:r>
            <a:rPr lang="en-US" dirty="0" smtClean="0"/>
            <a:t> </a:t>
          </a:r>
          <a:r>
            <a:rPr lang="en-US" dirty="0" err="1" smtClean="0"/>
            <a:t>bid’ah</a:t>
          </a:r>
          <a:r>
            <a:rPr lang="en-US" dirty="0" smtClean="0"/>
            <a:t> </a:t>
          </a:r>
          <a:r>
            <a:rPr lang="en-US" dirty="0" err="1" smtClean="0"/>
            <a:t>dan</a:t>
          </a:r>
          <a:r>
            <a:rPr lang="en-US" dirty="0" smtClean="0"/>
            <a:t> </a:t>
          </a:r>
          <a:r>
            <a:rPr lang="en-US" dirty="0" err="1" smtClean="0"/>
            <a:t>termasuk</a:t>
          </a:r>
          <a:r>
            <a:rPr lang="en-US" dirty="0" smtClean="0"/>
            <a:t> </a:t>
          </a:r>
          <a:r>
            <a:rPr lang="en-US" dirty="0" err="1" smtClean="0"/>
            <a:t>golongan</a:t>
          </a:r>
          <a:r>
            <a:rPr lang="en-US" dirty="0" smtClean="0"/>
            <a:t> </a:t>
          </a:r>
          <a:r>
            <a:rPr lang="en-US" dirty="0" err="1" smtClean="0"/>
            <a:t>murtad</a:t>
          </a:r>
          <a:r>
            <a:rPr lang="en-US" dirty="0" smtClean="0"/>
            <a:t> </a:t>
          </a:r>
          <a:r>
            <a:rPr lang="en-US" dirty="0" err="1" smtClean="0"/>
            <a:t>sampai</a:t>
          </a:r>
          <a:r>
            <a:rPr lang="en-US" dirty="0" smtClean="0"/>
            <a:t> </a:t>
          </a:r>
          <a:r>
            <a:rPr lang="en-US" dirty="0" err="1" smtClean="0"/>
            <a:t>beliau</a:t>
          </a:r>
          <a:r>
            <a:rPr lang="en-US" dirty="0" smtClean="0"/>
            <a:t> </a:t>
          </a:r>
          <a:r>
            <a:rPr lang="en-US" dirty="0" err="1" smtClean="0"/>
            <a:t>ditangkap</a:t>
          </a:r>
          <a:r>
            <a:rPr lang="en-US" dirty="0" smtClean="0"/>
            <a:t>. </a:t>
          </a:r>
          <a:r>
            <a:rPr lang="en-US" dirty="0" err="1" smtClean="0"/>
            <a:t>Namun</a:t>
          </a:r>
          <a:r>
            <a:rPr lang="en-US" dirty="0" smtClean="0"/>
            <a:t> </a:t>
          </a:r>
          <a:r>
            <a:rPr lang="en-US" dirty="0" err="1" smtClean="0"/>
            <a:t>Ibnu</a:t>
          </a:r>
          <a:r>
            <a:rPr lang="en-US" dirty="0" smtClean="0"/>
            <a:t> </a:t>
          </a:r>
          <a:r>
            <a:rPr lang="en-US" dirty="0" err="1" smtClean="0"/>
            <a:t>Bajjah</a:t>
          </a:r>
          <a:r>
            <a:rPr lang="en-US" dirty="0" smtClean="0"/>
            <a:t> </a:t>
          </a:r>
          <a:r>
            <a:rPr lang="en-US" dirty="0" err="1" smtClean="0"/>
            <a:t>tetap</a:t>
          </a:r>
          <a:r>
            <a:rPr lang="en-US" dirty="0" smtClean="0"/>
            <a:t> </a:t>
          </a:r>
          <a:r>
            <a:rPr lang="en-US" dirty="0" err="1" smtClean="0"/>
            <a:t>baik</a:t>
          </a:r>
          <a:r>
            <a:rPr lang="en-US" dirty="0" smtClean="0"/>
            <a:t> </a:t>
          </a:r>
          <a:r>
            <a:rPr lang="en-US" dirty="0" err="1" smtClean="0"/>
            <a:t>dengan</a:t>
          </a:r>
          <a:r>
            <a:rPr lang="en-US" dirty="0" smtClean="0"/>
            <a:t> </a:t>
          </a:r>
          <a:r>
            <a:rPr lang="en-US" dirty="0" err="1" smtClean="0"/>
            <a:t>sesama</a:t>
          </a:r>
          <a:r>
            <a:rPr lang="en-US" dirty="0" smtClean="0"/>
            <a:t>. </a:t>
          </a:r>
          <a:r>
            <a:rPr lang="en-US" dirty="0" err="1" smtClean="0"/>
            <a:t>Bahkan</a:t>
          </a:r>
          <a:r>
            <a:rPr lang="en-US" dirty="0" smtClean="0"/>
            <a:t> </a:t>
          </a:r>
          <a:r>
            <a:rPr lang="en-US" dirty="0" err="1" smtClean="0"/>
            <a:t>kematianya</a:t>
          </a:r>
          <a:r>
            <a:rPr lang="en-US" dirty="0" smtClean="0"/>
            <a:t> </a:t>
          </a:r>
          <a:r>
            <a:rPr lang="en-US" dirty="0" err="1" smtClean="0"/>
            <a:t>diracuni</a:t>
          </a:r>
          <a:r>
            <a:rPr lang="en-US" dirty="0" smtClean="0"/>
            <a:t> </a:t>
          </a:r>
          <a:r>
            <a:rPr lang="en-US" dirty="0" err="1" smtClean="0"/>
            <a:t>oleh</a:t>
          </a:r>
          <a:r>
            <a:rPr lang="en-US" dirty="0" smtClean="0"/>
            <a:t> </a:t>
          </a:r>
          <a:r>
            <a:rPr lang="en-US" dirty="0" err="1" smtClean="0"/>
            <a:t>temannya</a:t>
          </a:r>
          <a:r>
            <a:rPr lang="en-US" dirty="0" smtClean="0"/>
            <a:t> yang </a:t>
          </a:r>
          <a:r>
            <a:rPr lang="en-US" dirty="0" err="1" smtClean="0"/>
            <a:t>iri</a:t>
          </a:r>
          <a:r>
            <a:rPr lang="en-US" dirty="0" smtClean="0"/>
            <a:t>.</a:t>
          </a:r>
          <a:endParaRPr lang="en-US" dirty="0"/>
        </a:p>
      </dgm:t>
    </dgm:pt>
    <dgm:pt modelId="{4F33F0D4-FA63-4382-9995-EF959D3A0BF0}" type="parTrans" cxnId="{8AAAA590-83FA-408F-A653-EFE5E41F3329}">
      <dgm:prSet/>
      <dgm:spPr/>
    </dgm:pt>
    <dgm:pt modelId="{2C592B22-9F1A-4AB0-BAC7-B02B960F33C1}" type="sibTrans" cxnId="{8AAAA590-83FA-408F-A653-EFE5E41F3329}">
      <dgm:prSet/>
      <dgm:spPr/>
    </dgm:pt>
    <dgm:pt modelId="{AE1810F6-C7B4-4FB7-80CC-21FFB4786E5E}" type="pres">
      <dgm:prSet presAssocID="{66BCBB82-340E-494B-BDEC-A0EB1E8D80B6}" presName="diagram" presStyleCnt="0">
        <dgm:presLayoutVars>
          <dgm:dir/>
          <dgm:resizeHandles val="exact"/>
        </dgm:presLayoutVars>
      </dgm:prSet>
      <dgm:spPr/>
      <dgm:t>
        <a:bodyPr/>
        <a:lstStyle/>
        <a:p>
          <a:endParaRPr lang="en-US"/>
        </a:p>
      </dgm:t>
    </dgm:pt>
    <dgm:pt modelId="{BDDCB1AC-7405-4F89-A581-068968D19A72}" type="pres">
      <dgm:prSet presAssocID="{0736B574-EAEF-453F-B20B-8BCAC3211A89}" presName="node" presStyleLbl="node1" presStyleIdx="0" presStyleCnt="4">
        <dgm:presLayoutVars>
          <dgm:bulletEnabled val="1"/>
        </dgm:presLayoutVars>
      </dgm:prSet>
      <dgm:spPr/>
      <dgm:t>
        <a:bodyPr/>
        <a:lstStyle/>
        <a:p>
          <a:endParaRPr lang="en-US"/>
        </a:p>
      </dgm:t>
    </dgm:pt>
    <dgm:pt modelId="{D47F5AFE-FC6B-4971-8E73-EB8B42BF1656}" type="pres">
      <dgm:prSet presAssocID="{3D8B7A7A-E3C1-439A-A06C-E2A36D69EA74}" presName="sibTrans" presStyleCnt="0"/>
      <dgm:spPr/>
    </dgm:pt>
    <dgm:pt modelId="{353F42EC-0C28-4DC8-B480-33ADB7D25A27}" type="pres">
      <dgm:prSet presAssocID="{C169A8B5-CA54-48C2-A0AC-55C8536A348A}" presName="node" presStyleLbl="node1" presStyleIdx="1" presStyleCnt="4">
        <dgm:presLayoutVars>
          <dgm:bulletEnabled val="1"/>
        </dgm:presLayoutVars>
      </dgm:prSet>
      <dgm:spPr/>
      <dgm:t>
        <a:bodyPr/>
        <a:lstStyle/>
        <a:p>
          <a:endParaRPr lang="en-US"/>
        </a:p>
      </dgm:t>
    </dgm:pt>
    <dgm:pt modelId="{96FF6A68-8AF9-47BA-963F-2503A117D8A2}" type="pres">
      <dgm:prSet presAssocID="{34B24093-EDBD-4BE6-8CD1-1F167E339CD3}" presName="sibTrans" presStyleCnt="0"/>
      <dgm:spPr/>
    </dgm:pt>
    <dgm:pt modelId="{59BBD317-4500-43D7-B85A-F74EED82A955}" type="pres">
      <dgm:prSet presAssocID="{0997FF4E-D381-487A-BBD8-667F6008744F}" presName="node" presStyleLbl="node1" presStyleIdx="2" presStyleCnt="4">
        <dgm:presLayoutVars>
          <dgm:bulletEnabled val="1"/>
        </dgm:presLayoutVars>
      </dgm:prSet>
      <dgm:spPr/>
      <dgm:t>
        <a:bodyPr/>
        <a:lstStyle/>
        <a:p>
          <a:endParaRPr lang="en-US"/>
        </a:p>
      </dgm:t>
    </dgm:pt>
    <dgm:pt modelId="{92F5555E-410A-453B-B086-14B6DA1B0DEE}" type="pres">
      <dgm:prSet presAssocID="{7CD296F7-4A42-4C82-8651-445E828A7A14}" presName="sibTrans" presStyleCnt="0"/>
      <dgm:spPr/>
    </dgm:pt>
    <dgm:pt modelId="{DBD0A7FB-D2AF-4AC2-8C07-8496C988ECD8}" type="pres">
      <dgm:prSet presAssocID="{B2FA11D7-9ED8-40D0-ADF7-ECF5948414F9}" presName="node" presStyleLbl="node1" presStyleIdx="3" presStyleCnt="4">
        <dgm:presLayoutVars>
          <dgm:bulletEnabled val="1"/>
        </dgm:presLayoutVars>
      </dgm:prSet>
      <dgm:spPr/>
      <dgm:t>
        <a:bodyPr/>
        <a:lstStyle/>
        <a:p>
          <a:endParaRPr lang="en-US"/>
        </a:p>
      </dgm:t>
    </dgm:pt>
  </dgm:ptLst>
  <dgm:cxnLst>
    <dgm:cxn modelId="{8AAAA590-83FA-408F-A653-EFE5E41F3329}" srcId="{66BCBB82-340E-494B-BDEC-A0EB1E8D80B6}" destId="{B2FA11D7-9ED8-40D0-ADF7-ECF5948414F9}" srcOrd="3" destOrd="0" parTransId="{4F33F0D4-FA63-4382-9995-EF959D3A0BF0}" sibTransId="{2C592B22-9F1A-4AB0-BAC7-B02B960F33C1}"/>
    <dgm:cxn modelId="{4354435F-6C5A-42FC-B891-21FA093A4092}" srcId="{66BCBB82-340E-494B-BDEC-A0EB1E8D80B6}" destId="{C169A8B5-CA54-48C2-A0AC-55C8536A348A}" srcOrd="1" destOrd="0" parTransId="{27A54013-1D42-4FBF-9097-9D69DDB4B3D0}" sibTransId="{34B24093-EDBD-4BE6-8CD1-1F167E339CD3}"/>
    <dgm:cxn modelId="{B065C53C-7626-44AB-8813-1755E8F04B6F}" srcId="{66BCBB82-340E-494B-BDEC-A0EB1E8D80B6}" destId="{0997FF4E-D381-487A-BBD8-667F6008744F}" srcOrd="2" destOrd="0" parTransId="{D0F801F6-DE0C-4684-985C-62D9C19B8130}" sibTransId="{7CD296F7-4A42-4C82-8651-445E828A7A14}"/>
    <dgm:cxn modelId="{D683BC23-0353-405F-A0D9-26FFAF44FEAD}" type="presOf" srcId="{66BCBB82-340E-494B-BDEC-A0EB1E8D80B6}" destId="{AE1810F6-C7B4-4FB7-80CC-21FFB4786E5E}" srcOrd="0" destOrd="0" presId="urn:microsoft.com/office/officeart/2005/8/layout/default"/>
    <dgm:cxn modelId="{7ECD58A3-D335-4E2F-83F4-753A69517F1C}" type="presOf" srcId="{B2FA11D7-9ED8-40D0-ADF7-ECF5948414F9}" destId="{DBD0A7FB-D2AF-4AC2-8C07-8496C988ECD8}" srcOrd="0" destOrd="0" presId="urn:microsoft.com/office/officeart/2005/8/layout/default"/>
    <dgm:cxn modelId="{07946ED5-B793-45B9-9A50-651ABE0F60EE}" type="presOf" srcId="{C169A8B5-CA54-48C2-A0AC-55C8536A348A}" destId="{353F42EC-0C28-4DC8-B480-33ADB7D25A27}" srcOrd="0" destOrd="0" presId="urn:microsoft.com/office/officeart/2005/8/layout/default"/>
    <dgm:cxn modelId="{D83ED37D-59F6-4398-93AF-3A479DDD8B8F}" type="presOf" srcId="{0736B574-EAEF-453F-B20B-8BCAC3211A89}" destId="{BDDCB1AC-7405-4F89-A581-068968D19A72}" srcOrd="0" destOrd="0" presId="urn:microsoft.com/office/officeart/2005/8/layout/default"/>
    <dgm:cxn modelId="{84A23FBF-9EB9-4A98-A1AB-258C14127C7C}" type="presOf" srcId="{0997FF4E-D381-487A-BBD8-667F6008744F}" destId="{59BBD317-4500-43D7-B85A-F74EED82A955}" srcOrd="0" destOrd="0" presId="urn:microsoft.com/office/officeart/2005/8/layout/default"/>
    <dgm:cxn modelId="{513344A1-0D54-4639-BCAA-C06DF0B37612}" srcId="{66BCBB82-340E-494B-BDEC-A0EB1E8D80B6}" destId="{0736B574-EAEF-453F-B20B-8BCAC3211A89}" srcOrd="0" destOrd="0" parTransId="{A6F2E7FF-056A-4D7C-926E-3D7BFB33EEB2}" sibTransId="{3D8B7A7A-E3C1-439A-A06C-E2A36D69EA74}"/>
    <dgm:cxn modelId="{2BA13CE3-F46A-4FE5-AEDF-2A68793992AA}" type="presParOf" srcId="{AE1810F6-C7B4-4FB7-80CC-21FFB4786E5E}" destId="{BDDCB1AC-7405-4F89-A581-068968D19A72}" srcOrd="0" destOrd="0" presId="urn:microsoft.com/office/officeart/2005/8/layout/default"/>
    <dgm:cxn modelId="{7009906F-2302-486B-8AC5-6C4ECF54F3FF}" type="presParOf" srcId="{AE1810F6-C7B4-4FB7-80CC-21FFB4786E5E}" destId="{D47F5AFE-FC6B-4971-8E73-EB8B42BF1656}" srcOrd="1" destOrd="0" presId="urn:microsoft.com/office/officeart/2005/8/layout/default"/>
    <dgm:cxn modelId="{BC05A930-EA2F-4283-8248-3E328CE75CF3}" type="presParOf" srcId="{AE1810F6-C7B4-4FB7-80CC-21FFB4786E5E}" destId="{353F42EC-0C28-4DC8-B480-33ADB7D25A27}" srcOrd="2" destOrd="0" presId="urn:microsoft.com/office/officeart/2005/8/layout/default"/>
    <dgm:cxn modelId="{3A033913-194D-4E62-91D0-7FB612FF0B2E}" type="presParOf" srcId="{AE1810F6-C7B4-4FB7-80CC-21FFB4786E5E}" destId="{96FF6A68-8AF9-47BA-963F-2503A117D8A2}" srcOrd="3" destOrd="0" presId="urn:microsoft.com/office/officeart/2005/8/layout/default"/>
    <dgm:cxn modelId="{DB6F2D4B-F4CB-4540-AAA1-653B5E1A4A80}" type="presParOf" srcId="{AE1810F6-C7B4-4FB7-80CC-21FFB4786E5E}" destId="{59BBD317-4500-43D7-B85A-F74EED82A955}" srcOrd="4" destOrd="0" presId="urn:microsoft.com/office/officeart/2005/8/layout/default"/>
    <dgm:cxn modelId="{587D3BD7-52C5-4E4F-929E-3D0E372B723C}" type="presParOf" srcId="{AE1810F6-C7B4-4FB7-80CC-21FFB4786E5E}" destId="{92F5555E-410A-453B-B086-14B6DA1B0DEE}" srcOrd="5" destOrd="0" presId="urn:microsoft.com/office/officeart/2005/8/layout/default"/>
    <dgm:cxn modelId="{F5D68D8C-0251-4456-920F-E2260602DBDA}" type="presParOf" srcId="{AE1810F6-C7B4-4FB7-80CC-21FFB4786E5E}" destId="{DBD0A7FB-D2AF-4AC2-8C07-8496C988ECD8}" srcOrd="6" destOrd="0" presId="urn:microsoft.com/office/officeart/2005/8/layout/default"/>
  </dgm:cxnLst>
  <dgm:bg/>
  <dgm:whole/>
</dgm:dataModel>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FE3826-6D00-4441-99DD-1C3B06FF4825}" type="datetimeFigureOut">
              <a:rPr lang="en-US" smtClean="0"/>
              <a:pPr/>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FE3826-6D00-4441-99DD-1C3B06FF4825}" type="datetimeFigureOut">
              <a:rPr lang="en-US" smtClean="0"/>
              <a:pPr/>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FE3826-6D00-4441-99DD-1C3B06FF4825}" type="datetimeFigureOut">
              <a:rPr lang="en-US" smtClean="0"/>
              <a:pPr/>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FE3826-6D00-4441-99DD-1C3B06FF4825}" type="datetimeFigureOut">
              <a:rPr lang="en-US" smtClean="0"/>
              <a:pPr/>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FE3826-6D00-4441-99DD-1C3B06FF4825}" type="datetimeFigureOut">
              <a:rPr lang="en-US" smtClean="0"/>
              <a:pPr/>
              <a:t>3/29/2017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FE3826-6D00-4441-99DD-1C3B06FF4825}" type="datetimeFigureOut">
              <a:rPr lang="en-US" smtClean="0"/>
              <a:pPr/>
              <a:t>3/29/2017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FE3826-6D00-4441-99DD-1C3B06FF4825}" type="datetimeFigureOut">
              <a:rPr lang="en-US" smtClean="0"/>
              <a:pPr/>
              <a:t>3/29/2017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FE3826-6D00-4441-99DD-1C3B06FF4825}" type="datetimeFigureOut">
              <a:rPr lang="en-US" smtClean="0"/>
              <a:pPr/>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FE3826-6D00-4441-99DD-1C3B06FF4825}" type="datetimeFigureOut">
              <a:rPr lang="en-US" smtClean="0"/>
              <a:pPr/>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FE3826-6D00-4441-99DD-1C3B06FF4825}" type="datetimeFigureOut">
              <a:rPr lang="en-US" smtClean="0"/>
              <a:pPr/>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FE3826-6D00-4441-99DD-1C3B06FF4825}" type="datetimeFigureOut">
              <a:rPr lang="en-US" smtClean="0"/>
              <a:pPr/>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8E01E-822C-4CF0-B031-03C7DC4A118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FE3826-6D00-4441-99DD-1C3B06FF4825}" type="datetimeFigureOut">
              <a:rPr lang="en-US" smtClean="0"/>
              <a:pPr/>
              <a:t>3/29/2017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8E01E-822C-4CF0-B031-03C7DC4A118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371600" y="2282825"/>
            <a:ext cx="7772400" cy="1470025"/>
          </a:xfrm>
        </p:spPr>
        <p:txBody>
          <a:bodyPr/>
          <a:lstStyle/>
          <a:p>
            <a:r>
              <a:rPr lang="en-US" b="1" dirty="0" smtClean="0">
                <a:solidFill>
                  <a:schemeClr val="accent2">
                    <a:lumMod val="75000"/>
                  </a:schemeClr>
                </a:solidFill>
              </a:rPr>
              <a:t>IBNU BAJJAH</a:t>
            </a:r>
            <a:endParaRPr lang="en-US" b="1" dirty="0">
              <a:solidFill>
                <a:schemeClr val="accent2">
                  <a:lumMod val="75000"/>
                </a:schemeClr>
              </a:solidFill>
            </a:endParaRPr>
          </a:p>
        </p:txBody>
      </p:sp>
      <p:sp>
        <p:nvSpPr>
          <p:cNvPr id="5" name="Subtitle 2"/>
          <p:cNvSpPr>
            <a:spLocks noGrp="1"/>
          </p:cNvSpPr>
          <p:nvPr>
            <p:ph type="subTitle" idx="1"/>
          </p:nvPr>
        </p:nvSpPr>
        <p:spPr>
          <a:xfrm>
            <a:off x="685800" y="3657600"/>
            <a:ext cx="6400800" cy="1752600"/>
          </a:xfrm>
        </p:spPr>
        <p:txBody>
          <a:bodyPr>
            <a:normAutofit fontScale="92500"/>
          </a:bodyPr>
          <a:lstStyle/>
          <a:p>
            <a:r>
              <a:rPr lang="en-US" b="1" dirty="0" smtClean="0">
                <a:solidFill>
                  <a:schemeClr val="bg1">
                    <a:lumMod val="50000"/>
                  </a:schemeClr>
                </a:solidFill>
              </a:rPr>
              <a:t>AIK – 3 (Kimia </a:t>
            </a:r>
            <a:r>
              <a:rPr lang="en-US" b="1" dirty="0" err="1" smtClean="0">
                <a:solidFill>
                  <a:schemeClr val="bg1">
                    <a:lumMod val="50000"/>
                  </a:schemeClr>
                </a:solidFill>
              </a:rPr>
              <a:t>dalam</a:t>
            </a:r>
            <a:r>
              <a:rPr lang="en-US" b="1" dirty="0" smtClean="0">
                <a:solidFill>
                  <a:schemeClr val="bg1">
                    <a:lumMod val="50000"/>
                  </a:schemeClr>
                </a:solidFill>
              </a:rPr>
              <a:t> </a:t>
            </a:r>
            <a:r>
              <a:rPr lang="en-US" b="1" dirty="0" err="1" smtClean="0">
                <a:solidFill>
                  <a:schemeClr val="bg1">
                    <a:lumMod val="50000"/>
                  </a:schemeClr>
                </a:solidFill>
              </a:rPr>
              <a:t>Perspektif</a:t>
            </a:r>
            <a:r>
              <a:rPr lang="en-US" b="1" dirty="0" smtClean="0">
                <a:solidFill>
                  <a:schemeClr val="bg1">
                    <a:lumMod val="50000"/>
                  </a:schemeClr>
                </a:solidFill>
              </a:rPr>
              <a:t> Islam)</a:t>
            </a:r>
          </a:p>
          <a:p>
            <a:r>
              <a:rPr lang="en-US" b="1" dirty="0" smtClean="0">
                <a:solidFill>
                  <a:schemeClr val="bg1">
                    <a:lumMod val="50000"/>
                  </a:schemeClr>
                </a:solidFill>
              </a:rPr>
              <a:t>Semarang, 22 </a:t>
            </a:r>
            <a:r>
              <a:rPr lang="en-US" b="1" dirty="0" err="1" smtClean="0">
                <a:solidFill>
                  <a:schemeClr val="bg1">
                    <a:lumMod val="50000"/>
                  </a:schemeClr>
                </a:solidFill>
              </a:rPr>
              <a:t>Maret</a:t>
            </a:r>
            <a:r>
              <a:rPr lang="en-US" b="1" dirty="0" smtClean="0">
                <a:solidFill>
                  <a:schemeClr val="bg1">
                    <a:lumMod val="50000"/>
                  </a:schemeClr>
                </a:solidFill>
              </a:rPr>
              <a:t> 2017</a:t>
            </a:r>
          </a:p>
          <a:p>
            <a:r>
              <a:rPr lang="en-US" b="1" dirty="0" err="1" smtClean="0">
                <a:solidFill>
                  <a:schemeClr val="bg1">
                    <a:lumMod val="50000"/>
                  </a:schemeClr>
                </a:solidFill>
              </a:rPr>
              <a:t>Universitas</a:t>
            </a:r>
            <a:r>
              <a:rPr lang="en-US" b="1" dirty="0" smtClean="0">
                <a:solidFill>
                  <a:schemeClr val="bg1">
                    <a:lumMod val="50000"/>
                  </a:schemeClr>
                </a:solidFill>
              </a:rPr>
              <a:t> </a:t>
            </a:r>
            <a:r>
              <a:rPr lang="en-US" b="1" dirty="0" err="1" smtClean="0">
                <a:solidFill>
                  <a:schemeClr val="bg1">
                    <a:lumMod val="50000"/>
                  </a:schemeClr>
                </a:solidFill>
              </a:rPr>
              <a:t>Muhammadiyah</a:t>
            </a:r>
            <a:r>
              <a:rPr lang="en-US" b="1" dirty="0" smtClean="0">
                <a:solidFill>
                  <a:schemeClr val="bg1">
                    <a:lumMod val="50000"/>
                  </a:schemeClr>
                </a:solidFill>
              </a:rPr>
              <a:t> Semarang</a:t>
            </a:r>
            <a:endParaRPr lang="en-US"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5715000" cy="1143000"/>
          </a:xfrm>
        </p:spPr>
        <p:txBody>
          <a:bodyPr/>
          <a:lstStyle/>
          <a:p>
            <a:r>
              <a:rPr lang="en-US" b="1" dirty="0" err="1" smtClean="0">
                <a:solidFill>
                  <a:srgbClr val="C00000"/>
                </a:solidFill>
              </a:rPr>
              <a:t>Perkenalkan</a:t>
            </a:r>
            <a:endParaRPr lang="en-US" b="1" dirty="0">
              <a:solidFill>
                <a:srgbClr val="C00000"/>
              </a:solidFill>
            </a:endParaRPr>
          </a:p>
        </p:txBody>
      </p:sp>
      <p:pic>
        <p:nvPicPr>
          <p:cNvPr id="4" name="Content Placeholder 3" descr="Ibn Bajjah.jpg"/>
          <p:cNvPicPr>
            <a:picLocks noGrp="1" noChangeAspect="1"/>
          </p:cNvPicPr>
          <p:nvPr>
            <p:ph idx="1"/>
          </p:nvPr>
        </p:nvPicPr>
        <p:blipFill>
          <a:blip r:embed="rId3"/>
          <a:stretch>
            <a:fillRect/>
          </a:stretch>
        </p:blipFill>
        <p:spPr>
          <a:xfrm>
            <a:off x="609600" y="990600"/>
            <a:ext cx="6400800" cy="5334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lstStyle/>
          <a:p>
            <a:r>
              <a:rPr lang="en-US" b="1" dirty="0" err="1" smtClean="0">
                <a:solidFill>
                  <a:schemeClr val="accent2">
                    <a:lumMod val="75000"/>
                  </a:schemeClr>
                </a:solidFill>
              </a:rPr>
              <a:t>Cuplikan</a:t>
            </a:r>
            <a:r>
              <a:rPr lang="en-US" b="1" dirty="0" smtClean="0">
                <a:solidFill>
                  <a:schemeClr val="accent2">
                    <a:lumMod val="75000"/>
                  </a:schemeClr>
                </a:solidFill>
              </a:rPr>
              <a:t> </a:t>
            </a:r>
            <a:r>
              <a:rPr lang="en-US" b="1" dirty="0" err="1" smtClean="0">
                <a:solidFill>
                  <a:schemeClr val="accent2">
                    <a:lumMod val="75000"/>
                  </a:schemeClr>
                </a:solidFill>
              </a:rPr>
              <a:t>Biografi</a:t>
            </a:r>
            <a:endParaRPr lang="en-US" b="1" dirty="0">
              <a:solidFill>
                <a:schemeClr val="accent2">
                  <a:lumMod val="75000"/>
                </a:schemeClr>
              </a:solidFill>
            </a:endParaRPr>
          </a:p>
        </p:txBody>
      </p:sp>
      <p:graphicFrame>
        <p:nvGraphicFramePr>
          <p:cNvPr id="7" name="Content Placeholder 3"/>
          <p:cNvGraphicFramePr>
            <a:graphicFrameLocks noGrp="1"/>
          </p:cNvGraphicFramePr>
          <p:nvPr>
            <p:ph idx="1"/>
          </p:nvPr>
        </p:nvGraphicFramePr>
        <p:xfrm>
          <a:off x="457200" y="1600200"/>
          <a:ext cx="8229600" cy="4709160"/>
        </p:xfrm>
        <a:graphic>
          <a:graphicData uri="http://schemas.openxmlformats.org/drawingml/2006/table">
            <a:tbl>
              <a:tblPr firstRow="1" bandRow="1">
                <a:tableStyleId>{8799B23B-EC83-4686-B30A-512413B5E67A}</a:tableStyleId>
              </a:tblPr>
              <a:tblGrid>
                <a:gridCol w="4114800"/>
                <a:gridCol w="4114800"/>
              </a:tblGrid>
              <a:tr h="685800">
                <a:tc>
                  <a:txBody>
                    <a:bodyPr/>
                    <a:lstStyle/>
                    <a:p>
                      <a:r>
                        <a:rPr lang="en-US" sz="2400" dirty="0" err="1" smtClean="0"/>
                        <a:t>Nama</a:t>
                      </a:r>
                      <a:r>
                        <a:rPr lang="en-US" sz="2400" dirty="0" smtClean="0"/>
                        <a:t> </a:t>
                      </a:r>
                      <a:r>
                        <a:rPr lang="en-US" sz="2400" dirty="0" err="1" smtClean="0"/>
                        <a:t>Lengkap</a:t>
                      </a:r>
                      <a:endParaRPr lang="en-US" sz="2400" dirty="0">
                        <a:solidFill>
                          <a:schemeClr val="tx1"/>
                        </a:solidFill>
                      </a:endParaRPr>
                    </a:p>
                  </a:txBody>
                  <a:tcPr/>
                </a:tc>
                <a:tc>
                  <a:txBody>
                    <a:bodyPr/>
                    <a:lstStyle/>
                    <a:p>
                      <a:r>
                        <a:rPr lang="id-ID" sz="2400" kern="1200" dirty="0" smtClean="0"/>
                        <a:t>Abu</a:t>
                      </a:r>
                      <a:r>
                        <a:rPr lang="en-US" sz="2400" kern="1200" dirty="0" smtClean="0"/>
                        <a:t> </a:t>
                      </a:r>
                      <a:r>
                        <a:rPr lang="id-ID" sz="2400" kern="1200" dirty="0" smtClean="0"/>
                        <a:t>Bak</a:t>
                      </a:r>
                      <a:r>
                        <a:rPr lang="en-US" sz="2400" kern="1200" dirty="0" smtClean="0"/>
                        <a:t>a</a:t>
                      </a:r>
                      <a:r>
                        <a:rPr lang="id-ID" sz="2400" kern="1200" dirty="0" smtClean="0"/>
                        <a:t>r</a:t>
                      </a:r>
                      <a:r>
                        <a:rPr lang="en-US" sz="2400" kern="1200" dirty="0" smtClean="0"/>
                        <a:t> </a:t>
                      </a:r>
                      <a:r>
                        <a:rPr lang="id-ID" sz="2400" kern="1200" dirty="0" smtClean="0"/>
                        <a:t>Muḥammad</a:t>
                      </a:r>
                      <a:r>
                        <a:rPr lang="en-US" sz="2400" kern="1200" dirty="0" smtClean="0"/>
                        <a:t> </a:t>
                      </a:r>
                      <a:r>
                        <a:rPr lang="id-ID" sz="2400" kern="1200" dirty="0" smtClean="0"/>
                        <a:t>Ibn</a:t>
                      </a:r>
                      <a:r>
                        <a:rPr lang="en-US" sz="2400" kern="1200" dirty="0" smtClean="0"/>
                        <a:t>u </a:t>
                      </a:r>
                      <a:r>
                        <a:rPr lang="id-ID" sz="2400" kern="1200" dirty="0" smtClean="0"/>
                        <a:t>Yahya bin</a:t>
                      </a:r>
                      <a:r>
                        <a:rPr lang="en-US" sz="2400" kern="1200" dirty="0" smtClean="0"/>
                        <a:t> </a:t>
                      </a:r>
                      <a:r>
                        <a:rPr lang="id-ID" sz="2400" kern="1200" dirty="0" smtClean="0"/>
                        <a:t>As-Ṣâ'igh at-Tûjîbî Ibn</a:t>
                      </a:r>
                      <a:r>
                        <a:rPr lang="en-US" sz="2400" kern="1200" dirty="0" smtClean="0"/>
                        <a:t>u </a:t>
                      </a:r>
                      <a:r>
                        <a:rPr lang="id-ID" sz="2400" kern="1200" dirty="0" smtClean="0"/>
                        <a:t>Bajjahal-Tujibi </a:t>
                      </a:r>
                      <a:endParaRPr lang="en-US" sz="2400" dirty="0">
                        <a:solidFill>
                          <a:schemeClr val="tx1"/>
                        </a:solidFill>
                      </a:endParaRPr>
                    </a:p>
                  </a:txBody>
                  <a:tcPr/>
                </a:tc>
              </a:tr>
              <a:tr h="685800">
                <a:tc>
                  <a:txBody>
                    <a:bodyPr/>
                    <a:lstStyle/>
                    <a:p>
                      <a:r>
                        <a:rPr lang="en-US" sz="2400" dirty="0" err="1" smtClean="0"/>
                        <a:t>Cakupan</a:t>
                      </a:r>
                      <a:r>
                        <a:rPr lang="en-US" sz="2400" baseline="0" dirty="0" smtClean="0"/>
                        <a:t> </a:t>
                      </a:r>
                      <a:r>
                        <a:rPr lang="en-US" sz="2400" baseline="0" dirty="0" err="1" smtClean="0"/>
                        <a:t>Karya</a:t>
                      </a:r>
                      <a:endParaRPr lang="en-US" sz="2400" dirty="0"/>
                    </a:p>
                  </a:txBody>
                  <a:tcPr/>
                </a:tc>
                <a:tc>
                  <a:txBody>
                    <a:bodyPr/>
                    <a:lstStyle/>
                    <a:p>
                      <a:r>
                        <a:rPr lang="en-US" sz="2400" kern="1200" dirty="0" smtClean="0"/>
                        <a:t>A</a:t>
                      </a:r>
                      <a:r>
                        <a:rPr lang="id-ID" sz="2400" kern="1200" dirty="0" smtClean="0"/>
                        <a:t>stronomi, fisika, psikologi, dan musik, serta</a:t>
                      </a:r>
                      <a:r>
                        <a:rPr lang="en-US" sz="2400" kern="1200" dirty="0" smtClean="0"/>
                        <a:t> </a:t>
                      </a:r>
                      <a:r>
                        <a:rPr lang="id-ID" sz="2400" kern="1200" dirty="0" smtClean="0"/>
                        <a:t>logika, filsafat, kedokteran, botani, dan puisi</a:t>
                      </a:r>
                      <a:endParaRPr lang="en-US" sz="2400" dirty="0"/>
                    </a:p>
                  </a:txBody>
                  <a:tcPr/>
                </a:tc>
              </a:tr>
              <a:tr h="685800">
                <a:tc>
                  <a:txBody>
                    <a:bodyPr/>
                    <a:lstStyle/>
                    <a:p>
                      <a:r>
                        <a:rPr lang="en-US" sz="2400" b="1" dirty="0" err="1" smtClean="0"/>
                        <a:t>Kemunculannya</a:t>
                      </a:r>
                      <a:endParaRPr lang="en-US" sz="2400" b="1" dirty="0"/>
                    </a:p>
                  </a:txBody>
                  <a:tcPr/>
                </a:tc>
                <a:tc>
                  <a:txBody>
                    <a:bodyPr/>
                    <a:lstStyle/>
                    <a:p>
                      <a:r>
                        <a:rPr lang="en-US" sz="2400" b="1" kern="1200" dirty="0" smtClean="0"/>
                        <a:t>T</a:t>
                      </a:r>
                      <a:r>
                        <a:rPr lang="id-ID" sz="2400" b="1" kern="1200" dirty="0" smtClean="0"/>
                        <a:t>iga atau empat dasawarsa pertama pada abad ke-12</a:t>
                      </a:r>
                      <a:endParaRPr lang="en-US" sz="2400" b="1" dirty="0"/>
                    </a:p>
                  </a:txBody>
                  <a:tcPr/>
                </a:tc>
              </a:tr>
              <a:tr h="685800">
                <a:tc>
                  <a:txBody>
                    <a:bodyPr/>
                    <a:lstStyle/>
                    <a:p>
                      <a:r>
                        <a:rPr lang="en-US" sz="2400" dirty="0" err="1" smtClean="0"/>
                        <a:t>Tempat</a:t>
                      </a:r>
                      <a:r>
                        <a:rPr lang="en-US" sz="2400" baseline="0" dirty="0" smtClean="0"/>
                        <a:t> </a:t>
                      </a:r>
                      <a:r>
                        <a:rPr lang="en-US" sz="2400" baseline="0" dirty="0" err="1" smtClean="0"/>
                        <a:t>tanggal</a:t>
                      </a:r>
                      <a:r>
                        <a:rPr lang="en-US" sz="2400" baseline="0" dirty="0" smtClean="0"/>
                        <a:t> </a:t>
                      </a:r>
                      <a:r>
                        <a:rPr lang="en-US" sz="2400" baseline="0" dirty="0" err="1" smtClean="0"/>
                        <a:t>lahir</a:t>
                      </a:r>
                      <a:endParaRPr lang="en-US" sz="2400" dirty="0"/>
                    </a:p>
                  </a:txBody>
                  <a:tcPr/>
                </a:tc>
                <a:tc>
                  <a:txBody>
                    <a:bodyPr/>
                    <a:lstStyle/>
                    <a:p>
                      <a:r>
                        <a:rPr lang="en-US" sz="2400" kern="1200" dirty="0" smtClean="0"/>
                        <a:t>Di </a:t>
                      </a:r>
                      <a:r>
                        <a:rPr lang="id-ID" sz="2400" kern="1200" dirty="0" smtClean="0"/>
                        <a:t>Saragosa dalam abad ke-5 H</a:t>
                      </a:r>
                      <a:r>
                        <a:rPr lang="en-US" sz="2400" kern="1200" dirty="0" smtClean="0"/>
                        <a:t> / 1085</a:t>
                      </a:r>
                      <a:r>
                        <a:rPr lang="en-US" sz="2400" kern="1200" baseline="0" dirty="0" smtClean="0"/>
                        <a:t> M</a:t>
                      </a:r>
                      <a:endParaRPr lang="en-US" sz="2400" dirty="0"/>
                    </a:p>
                  </a:txBody>
                  <a:tcPr/>
                </a:tc>
              </a:tr>
              <a:tr h="685800">
                <a:tc>
                  <a:txBody>
                    <a:bodyPr/>
                    <a:lstStyle/>
                    <a:p>
                      <a:r>
                        <a:rPr lang="en-US" sz="2400" b="1" dirty="0" err="1" smtClean="0"/>
                        <a:t>Wafat</a:t>
                      </a:r>
                      <a:r>
                        <a:rPr lang="en-US" sz="2400" b="1" dirty="0" smtClean="0"/>
                        <a:t> </a:t>
                      </a:r>
                      <a:endParaRPr lang="en-US" sz="2400" b="1" dirty="0"/>
                    </a:p>
                  </a:txBody>
                  <a:tcPr/>
                </a:tc>
                <a:tc>
                  <a:txBody>
                    <a:bodyPr/>
                    <a:lstStyle/>
                    <a:p>
                      <a:r>
                        <a:rPr lang="en-US" sz="2400" b="1" kern="1200" dirty="0" smtClean="0"/>
                        <a:t>P</a:t>
                      </a:r>
                      <a:r>
                        <a:rPr lang="id-ID" sz="2400" b="1" kern="1200" dirty="0" smtClean="0"/>
                        <a:t>ada tahun  533 H</a:t>
                      </a:r>
                      <a:r>
                        <a:rPr lang="en-US" sz="2400" b="1" kern="1200" dirty="0" smtClean="0"/>
                        <a:t> </a:t>
                      </a:r>
                      <a:r>
                        <a:rPr lang="id-ID" sz="2400" b="1" kern="1200" dirty="0" smtClean="0"/>
                        <a:t>/</a:t>
                      </a:r>
                      <a:r>
                        <a:rPr lang="en-US" sz="2400" b="1" kern="1200" dirty="0" smtClean="0"/>
                        <a:t> </a:t>
                      </a:r>
                      <a:r>
                        <a:rPr lang="id-ID" sz="2400" b="1" kern="1200" dirty="0" smtClean="0"/>
                        <a:t>1138 M</a:t>
                      </a:r>
                      <a:endParaRPr lang="en-US" sz="2400" b="1"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590800" cy="563562"/>
          </a:xfrm>
        </p:spPr>
        <p:style>
          <a:lnRef idx="3">
            <a:schemeClr val="lt1"/>
          </a:lnRef>
          <a:fillRef idx="1">
            <a:schemeClr val="dk1"/>
          </a:fillRef>
          <a:effectRef idx="1">
            <a:schemeClr val="dk1"/>
          </a:effectRef>
          <a:fontRef idx="minor">
            <a:schemeClr val="lt1"/>
          </a:fontRef>
        </p:style>
        <p:txBody>
          <a:bodyPr>
            <a:normAutofit/>
          </a:bodyPr>
          <a:lstStyle/>
          <a:p>
            <a:r>
              <a:rPr lang="en-US" sz="2000" b="1" dirty="0" err="1" smtClean="0">
                <a:solidFill>
                  <a:schemeClr val="bg1"/>
                </a:solidFill>
                <a:latin typeface="Arial Rounded MT Bold" pitchFamily="34" charset="0"/>
              </a:rPr>
              <a:t>Perjalanan</a:t>
            </a:r>
            <a:r>
              <a:rPr lang="en-US" sz="2000" dirty="0" smtClean="0">
                <a:solidFill>
                  <a:schemeClr val="bg1"/>
                </a:solidFill>
                <a:latin typeface="Arial Rounded MT Bold" pitchFamily="34" charset="0"/>
              </a:rPr>
              <a:t> </a:t>
            </a:r>
            <a:endParaRPr lang="en-US" sz="2000" dirty="0">
              <a:solidFill>
                <a:schemeClr val="bg1"/>
              </a:solidFill>
              <a:latin typeface="Arial Rounded MT Bold" pitchFamily="34" charset="0"/>
            </a:endParaRPr>
          </a:p>
        </p:txBody>
      </p:sp>
      <p:sp>
        <p:nvSpPr>
          <p:cNvPr id="5" name="Oval 4"/>
          <p:cNvSpPr/>
          <p:nvPr/>
        </p:nvSpPr>
        <p:spPr>
          <a:xfrm>
            <a:off x="228600" y="762000"/>
            <a:ext cx="1905000" cy="990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id-ID" dirty="0" smtClean="0">
                <a:solidFill>
                  <a:schemeClr val="tx1"/>
                </a:solidFill>
              </a:rPr>
              <a:t>Di </a:t>
            </a:r>
            <a:r>
              <a:rPr lang="en-US" dirty="0" err="1" smtClean="0">
                <a:solidFill>
                  <a:schemeClr val="tx1"/>
                </a:solidFill>
              </a:rPr>
              <a:t>Saragosa</a:t>
            </a:r>
            <a:r>
              <a:rPr lang="id-ID" dirty="0" smtClean="0">
                <a:solidFill>
                  <a:schemeClr val="tx1"/>
                </a:solidFill>
              </a:rPr>
              <a:t> </a:t>
            </a:r>
            <a:endParaRPr lang="en-US" dirty="0">
              <a:solidFill>
                <a:schemeClr val="tx1"/>
              </a:solidFill>
            </a:endParaRPr>
          </a:p>
        </p:txBody>
      </p:sp>
      <p:sp>
        <p:nvSpPr>
          <p:cNvPr id="6" name="Oval 5"/>
          <p:cNvSpPr/>
          <p:nvPr/>
        </p:nvSpPr>
        <p:spPr>
          <a:xfrm>
            <a:off x="152400" y="2133600"/>
            <a:ext cx="2514600" cy="1219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smtClean="0">
                <a:solidFill>
                  <a:schemeClr val="tx1"/>
                </a:solidFill>
              </a:rPr>
              <a:t>Saragosa j</a:t>
            </a:r>
            <a:r>
              <a:rPr lang="id-ID" dirty="0" smtClean="0"/>
              <a:t>atuh ke tangan Raja Alphonso I dari Aragon</a:t>
            </a:r>
            <a:endParaRPr lang="en-US" dirty="0"/>
          </a:p>
        </p:txBody>
      </p:sp>
      <p:sp>
        <p:nvSpPr>
          <p:cNvPr id="7" name="Oval 6"/>
          <p:cNvSpPr/>
          <p:nvPr/>
        </p:nvSpPr>
        <p:spPr>
          <a:xfrm>
            <a:off x="152400" y="3733800"/>
            <a:ext cx="2514600" cy="121920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I</a:t>
            </a:r>
            <a:r>
              <a:rPr lang="id-ID" dirty="0" smtClean="0"/>
              <a:t>a pindah ke </a:t>
            </a:r>
            <a:r>
              <a:rPr lang="id-ID" dirty="0" smtClean="0">
                <a:solidFill>
                  <a:schemeClr val="tx1"/>
                </a:solidFill>
              </a:rPr>
              <a:t>Kota Granada</a:t>
            </a:r>
            <a:endParaRPr lang="en-US" dirty="0">
              <a:solidFill>
                <a:schemeClr val="tx1"/>
              </a:solidFill>
            </a:endParaRPr>
          </a:p>
        </p:txBody>
      </p:sp>
      <p:sp>
        <p:nvSpPr>
          <p:cNvPr id="8" name="Oval 7"/>
          <p:cNvSpPr/>
          <p:nvPr/>
        </p:nvSpPr>
        <p:spPr>
          <a:xfrm>
            <a:off x="76200" y="5334000"/>
            <a:ext cx="2514600" cy="121920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err="1" smtClean="0"/>
              <a:t>Ia</a:t>
            </a:r>
            <a:r>
              <a:rPr lang="en-US" dirty="0" smtClean="0"/>
              <a:t> </a:t>
            </a:r>
            <a:r>
              <a:rPr lang="id-ID" dirty="0" smtClean="0"/>
              <a:t>berangkat pula</a:t>
            </a:r>
            <a:r>
              <a:rPr lang="en-US" dirty="0" smtClean="0"/>
              <a:t>u</a:t>
            </a:r>
            <a:r>
              <a:rPr lang="id-ID" dirty="0" smtClean="0"/>
              <a:t> ke Fez, Marokko</a:t>
            </a:r>
            <a:endParaRPr lang="en-US" dirty="0"/>
          </a:p>
        </p:txBody>
      </p:sp>
      <p:sp>
        <p:nvSpPr>
          <p:cNvPr id="9" name="Flowchart: Alternate Process 8"/>
          <p:cNvSpPr/>
          <p:nvPr/>
        </p:nvSpPr>
        <p:spPr>
          <a:xfrm>
            <a:off x="2895600" y="685800"/>
            <a:ext cx="3505200" cy="1066800"/>
          </a:xfrm>
          <a:prstGeom prst="flowChartAlternate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smtClean="0"/>
              <a:t>I</a:t>
            </a:r>
            <a:r>
              <a:rPr lang="id-ID" sz="1600" dirty="0" smtClean="0"/>
              <a:t>a dikenal sebagai seorang ilmuwan, penyair, dan politikus yang sangat dekat dengan istana penguasa</a:t>
            </a:r>
            <a:endParaRPr lang="en-US" sz="1600" dirty="0"/>
          </a:p>
        </p:txBody>
      </p:sp>
      <p:sp>
        <p:nvSpPr>
          <p:cNvPr id="10" name="Rectangle 9"/>
          <p:cNvSpPr/>
          <p:nvPr/>
        </p:nvSpPr>
        <p:spPr>
          <a:xfrm>
            <a:off x="7239000" y="609600"/>
            <a:ext cx="1600200" cy="990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err="1" smtClean="0"/>
              <a:t>Oleh</a:t>
            </a:r>
            <a:r>
              <a:rPr lang="en-US" sz="1400" dirty="0" smtClean="0"/>
              <a:t> </a:t>
            </a:r>
            <a:r>
              <a:rPr lang="id-ID" sz="1400" dirty="0" smtClean="0"/>
              <a:t>Abu Bakar ibn Ibrahin ibn Tifalwit </a:t>
            </a:r>
            <a:r>
              <a:rPr lang="en-US" sz="1400" dirty="0" err="1" smtClean="0"/>
              <a:t>diangkat</a:t>
            </a:r>
            <a:r>
              <a:rPr lang="en-US" sz="1400" dirty="0" smtClean="0"/>
              <a:t> </a:t>
            </a:r>
            <a:r>
              <a:rPr lang="id-ID" sz="1400" dirty="0" smtClean="0"/>
              <a:t>sebag</a:t>
            </a:r>
            <a:r>
              <a:rPr lang="en-US" sz="1400" dirty="0" smtClean="0"/>
              <a:t>a</a:t>
            </a:r>
            <a:r>
              <a:rPr lang="id-ID" sz="1400" dirty="0" smtClean="0"/>
              <a:t>i menteri</a:t>
            </a:r>
            <a:r>
              <a:rPr lang="en-US" sz="1400" dirty="0" smtClean="0"/>
              <a:t>.</a:t>
            </a:r>
            <a:endParaRPr lang="en-US" sz="1400" dirty="0"/>
          </a:p>
        </p:txBody>
      </p:sp>
      <p:sp>
        <p:nvSpPr>
          <p:cNvPr id="11" name="Flowchart: Alternate Process 10"/>
          <p:cNvSpPr/>
          <p:nvPr/>
        </p:nvSpPr>
        <p:spPr>
          <a:xfrm>
            <a:off x="3505200" y="2362200"/>
            <a:ext cx="2667000" cy="914400"/>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smtClean="0"/>
              <a:t>T</a:t>
            </a:r>
            <a:r>
              <a:rPr lang="id-ID" sz="1600" dirty="0" smtClean="0"/>
              <a:t>ahun 512 H/1118</a:t>
            </a:r>
            <a:r>
              <a:rPr lang="en-US" sz="1600" dirty="0" smtClean="0"/>
              <a:t> </a:t>
            </a:r>
            <a:r>
              <a:rPr lang="id-ID" sz="1600" dirty="0" smtClean="0"/>
              <a:t>M</a:t>
            </a:r>
            <a:r>
              <a:rPr lang="en-US" sz="1600" dirty="0" smtClean="0"/>
              <a:t>,</a:t>
            </a:r>
            <a:r>
              <a:rPr lang="id-ID" sz="1600" dirty="0" smtClean="0"/>
              <a:t> Ibnu Bajjah terpaksa pindah ke </a:t>
            </a:r>
            <a:r>
              <a:rPr lang="id-ID" sz="1600" dirty="0" smtClean="0">
                <a:solidFill>
                  <a:schemeClr val="tx1"/>
                </a:solidFill>
              </a:rPr>
              <a:t>Seville</a:t>
            </a:r>
            <a:endParaRPr lang="en-US" sz="1600" dirty="0">
              <a:solidFill>
                <a:schemeClr val="tx1"/>
              </a:solidFill>
            </a:endParaRPr>
          </a:p>
        </p:txBody>
      </p:sp>
      <p:sp>
        <p:nvSpPr>
          <p:cNvPr id="12" name="Rectangle 11"/>
          <p:cNvSpPr/>
          <p:nvPr/>
        </p:nvSpPr>
        <p:spPr>
          <a:xfrm>
            <a:off x="6858000" y="2133600"/>
            <a:ext cx="2133600" cy="990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d-ID" sz="1400" dirty="0" smtClean="0"/>
              <a:t>ia bekerja sebagai seorang dokter disamping menulis buku, terutama tentang ilmu logika</a:t>
            </a:r>
            <a:r>
              <a:rPr lang="en-US" sz="1400" dirty="0" smtClean="0"/>
              <a:t>.</a:t>
            </a:r>
            <a:endParaRPr lang="en-US" sz="1400" dirty="0"/>
          </a:p>
        </p:txBody>
      </p:sp>
      <p:sp>
        <p:nvSpPr>
          <p:cNvPr id="13" name="Right Arrow 12"/>
          <p:cNvSpPr/>
          <p:nvPr/>
        </p:nvSpPr>
        <p:spPr>
          <a:xfrm>
            <a:off x="2362200" y="9906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ight Arrow 13"/>
          <p:cNvSpPr/>
          <p:nvPr/>
        </p:nvSpPr>
        <p:spPr>
          <a:xfrm>
            <a:off x="6400800" y="23622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ight Arrow 14"/>
          <p:cNvSpPr/>
          <p:nvPr/>
        </p:nvSpPr>
        <p:spPr>
          <a:xfrm>
            <a:off x="2895600" y="24384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ight Arrow 15"/>
          <p:cNvSpPr/>
          <p:nvPr/>
        </p:nvSpPr>
        <p:spPr>
          <a:xfrm>
            <a:off x="6629400" y="8382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Flowchart: Alternate Process 16"/>
          <p:cNvSpPr/>
          <p:nvPr/>
        </p:nvSpPr>
        <p:spPr>
          <a:xfrm>
            <a:off x="3352800" y="3886200"/>
            <a:ext cx="2286000" cy="9144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dirty="0" smtClean="0"/>
              <a:t>I</a:t>
            </a:r>
            <a:r>
              <a:rPr lang="id-ID" sz="1200" dirty="0" smtClean="0"/>
              <a:t>a melanjutkan pengembaraannya ke Afrika Utara, pusat kerajaan Dinasti Murabithin Barber</a:t>
            </a:r>
            <a:endParaRPr lang="en-US" sz="1200" dirty="0"/>
          </a:p>
        </p:txBody>
      </p:sp>
      <p:sp>
        <p:nvSpPr>
          <p:cNvPr id="20" name="Right Arrow 19"/>
          <p:cNvSpPr/>
          <p:nvPr/>
        </p:nvSpPr>
        <p:spPr>
          <a:xfrm>
            <a:off x="2743200" y="57150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ight Arrow 20"/>
          <p:cNvSpPr/>
          <p:nvPr/>
        </p:nvSpPr>
        <p:spPr>
          <a:xfrm>
            <a:off x="5791200" y="41148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Right Arrow 21"/>
          <p:cNvSpPr/>
          <p:nvPr/>
        </p:nvSpPr>
        <p:spPr>
          <a:xfrm>
            <a:off x="2895600" y="41148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p:cNvSpPr/>
          <p:nvPr/>
        </p:nvSpPr>
        <p:spPr>
          <a:xfrm>
            <a:off x="6248400" y="3657600"/>
            <a:ext cx="2743200" cy="1447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d-ID" sz="1200" dirty="0" smtClean="0"/>
              <a:t>Ketika tiba di </a:t>
            </a:r>
            <a:r>
              <a:rPr lang="id-ID" sz="1200" dirty="0" smtClean="0">
                <a:solidFill>
                  <a:schemeClr val="bg1"/>
                </a:solidFill>
              </a:rPr>
              <a:t>Kota Syatibah, </a:t>
            </a:r>
            <a:r>
              <a:rPr lang="id-ID" sz="1200" dirty="0" smtClean="0"/>
              <a:t>ia ditangkap </a:t>
            </a:r>
            <a:r>
              <a:rPr lang="en-US" sz="1200" dirty="0" err="1" smtClean="0"/>
              <a:t>karena</a:t>
            </a:r>
            <a:r>
              <a:rPr lang="en-US" sz="1200" dirty="0" smtClean="0"/>
              <a:t> </a:t>
            </a:r>
            <a:r>
              <a:rPr lang="en-US" sz="1200" dirty="0" err="1" smtClean="0"/>
              <a:t>dianggap</a:t>
            </a:r>
            <a:r>
              <a:rPr lang="en-US" sz="1200" dirty="0" smtClean="0"/>
              <a:t> </a:t>
            </a:r>
            <a:r>
              <a:rPr lang="id-ID" sz="1200" dirty="0" smtClean="0"/>
              <a:t>sebagai pembawa bid’ah dan termasuk </a:t>
            </a:r>
            <a:r>
              <a:rPr lang="en-US" sz="1200" dirty="0" smtClean="0"/>
              <a:t>g</a:t>
            </a:r>
            <a:r>
              <a:rPr lang="id-ID" sz="1200" dirty="0" smtClean="0"/>
              <a:t>olongan murtad. Tetapi kemudian ia dilepaskan kembali berkat usaha Ibn Rusydi yang pernah menjadi muridnya</a:t>
            </a:r>
            <a:r>
              <a:rPr lang="en-US" sz="1200" dirty="0" smtClean="0"/>
              <a:t>.</a:t>
            </a:r>
          </a:p>
        </p:txBody>
      </p:sp>
      <p:sp>
        <p:nvSpPr>
          <p:cNvPr id="24" name="Right Arrow 23"/>
          <p:cNvSpPr/>
          <p:nvPr/>
        </p:nvSpPr>
        <p:spPr>
          <a:xfrm>
            <a:off x="5791200" y="5943600"/>
            <a:ext cx="3048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Flowchart: Alternate Process 24"/>
          <p:cNvSpPr/>
          <p:nvPr/>
        </p:nvSpPr>
        <p:spPr>
          <a:xfrm>
            <a:off x="3276600" y="5181600"/>
            <a:ext cx="2286000" cy="14478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200" dirty="0" smtClean="0"/>
              <a:t>I</a:t>
            </a:r>
            <a:r>
              <a:rPr lang="id-ID" sz="1200" dirty="0" smtClean="0"/>
              <a:t>a diangkat sebagai </a:t>
            </a:r>
            <a:r>
              <a:rPr lang="id-ID" sz="1200" dirty="0" smtClean="0">
                <a:solidFill>
                  <a:schemeClr val="tx1"/>
                </a:solidFill>
              </a:rPr>
              <a:t>wazir oleh Abu Bakr Yahya ibn Yusuf ibn </a:t>
            </a:r>
            <a:r>
              <a:rPr lang="id-ID" sz="1200" dirty="0" smtClean="0"/>
              <a:t>Tashfin selama 20 tahun. Akhirnya di kota inilah ia menghembuskan nafasnya yang terakhir pada bulan Ramadhan 533 H / 1138 M.</a:t>
            </a:r>
            <a:endParaRPr lang="en-US" sz="1200" dirty="0"/>
          </a:p>
        </p:txBody>
      </p:sp>
      <p:sp>
        <p:nvSpPr>
          <p:cNvPr id="26" name="Rectangle 25"/>
          <p:cNvSpPr/>
          <p:nvPr/>
        </p:nvSpPr>
        <p:spPr>
          <a:xfrm>
            <a:off x="6248400" y="5715000"/>
            <a:ext cx="2667000" cy="9144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smtClean="0"/>
              <a:t>K</a:t>
            </a:r>
            <a:r>
              <a:rPr lang="id-ID" sz="1400" dirty="0" smtClean="0"/>
              <a:t>ematiannya ini karena diracuni oleh temannya, seorang dokter yang iri hati terhadap kegeniusannya.</a:t>
            </a:r>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8229600" cy="1143000"/>
          </a:xfrm>
        </p:spPr>
        <p:txBody>
          <a:bodyPr/>
          <a:lstStyle/>
          <a:p>
            <a:r>
              <a:rPr lang="en-US" b="1" dirty="0" err="1" smtClean="0">
                <a:solidFill>
                  <a:srgbClr val="C00000"/>
                </a:solidFill>
              </a:rPr>
              <a:t>Karya</a:t>
            </a:r>
            <a:r>
              <a:rPr lang="en-US" b="1" dirty="0" smtClean="0">
                <a:solidFill>
                  <a:srgbClr val="C00000"/>
                </a:solidFill>
              </a:rPr>
              <a:t> </a:t>
            </a:r>
            <a:r>
              <a:rPr lang="en-US" b="1" dirty="0" err="1" smtClean="0">
                <a:solidFill>
                  <a:srgbClr val="C00000"/>
                </a:solidFill>
              </a:rPr>
              <a:t>Tulis</a:t>
            </a:r>
            <a:endParaRPr lang="en-US" b="1" dirty="0">
              <a:solidFill>
                <a:srgbClr val="C00000"/>
              </a:solidFill>
            </a:endParaRPr>
          </a:p>
        </p:txBody>
      </p:sp>
      <p:graphicFrame>
        <p:nvGraphicFramePr>
          <p:cNvPr id="5" name="Content Placeholder 4"/>
          <p:cNvGraphicFramePr>
            <a:graphicFrameLocks noGrp="1"/>
          </p:cNvGraphicFramePr>
          <p:nvPr>
            <p:ph idx="1"/>
          </p:nvPr>
        </p:nvGraphicFramePr>
        <p:xfrm>
          <a:off x="457200" y="1600200"/>
          <a:ext cx="8229600" cy="4226560"/>
        </p:xfrm>
        <a:graphic>
          <a:graphicData uri="http://schemas.openxmlformats.org/drawingml/2006/table">
            <a:tbl>
              <a:tblPr firstRow="1" bandRow="1">
                <a:tableStyleId>{F5AB1C69-6EDB-4FF4-983F-18BD219EF322}</a:tableStyleId>
              </a:tblPr>
              <a:tblGrid>
                <a:gridCol w="4114800"/>
                <a:gridCol w="4114800"/>
              </a:tblGrid>
              <a:tr h="370840">
                <a:tc>
                  <a:txBody>
                    <a:bodyPr/>
                    <a:lstStyle/>
                    <a:p>
                      <a:pPr algn="ctr"/>
                      <a:r>
                        <a:rPr lang="en-US" dirty="0" err="1" smtClean="0"/>
                        <a:t>Karya</a:t>
                      </a:r>
                      <a:r>
                        <a:rPr lang="en-US" dirty="0" smtClean="0"/>
                        <a:t> </a:t>
                      </a:r>
                      <a:r>
                        <a:rPr lang="en-US" dirty="0" err="1" smtClean="0"/>
                        <a:t>Tulis</a:t>
                      </a:r>
                      <a:endParaRPr lang="en-US" dirty="0"/>
                    </a:p>
                  </a:txBody>
                  <a:tcPr/>
                </a:tc>
                <a:tc>
                  <a:txBody>
                    <a:bodyPr/>
                    <a:lstStyle/>
                    <a:p>
                      <a:pPr algn="ctr"/>
                      <a:r>
                        <a:rPr lang="en-US" dirty="0" err="1" smtClean="0"/>
                        <a:t>Ulasan</a:t>
                      </a:r>
                      <a:endParaRPr lang="en-US" dirty="0"/>
                    </a:p>
                  </a:txBody>
                  <a:tcPr/>
                </a:tc>
              </a:tr>
              <a:tr h="370840">
                <a:tc>
                  <a:txBody>
                    <a:bodyPr/>
                    <a:lstStyle/>
                    <a:p>
                      <a:r>
                        <a:rPr lang="id-ID" sz="1800" kern="1200" dirty="0" smtClean="0">
                          <a:solidFill>
                            <a:schemeClr val="dk1"/>
                          </a:solidFill>
                          <a:latin typeface="+mn-lt"/>
                          <a:ea typeface="+mn-ea"/>
                          <a:cs typeface="+mn-cs"/>
                        </a:rPr>
                        <a:t>Risalat al-Wada’</a:t>
                      </a:r>
                      <a:endParaRPr lang="en-US" dirty="0"/>
                    </a:p>
                  </a:txBody>
                  <a:tcPr/>
                </a:tc>
                <a:tc>
                  <a:txBody>
                    <a:bodyPr/>
                    <a:lstStyle/>
                    <a:p>
                      <a:r>
                        <a:rPr lang="id-ID" sz="1800" kern="1200" dirty="0" smtClean="0">
                          <a:solidFill>
                            <a:schemeClr val="dk1"/>
                          </a:solidFill>
                          <a:latin typeface="+mn-lt"/>
                          <a:ea typeface="+mn-ea"/>
                          <a:cs typeface="+mn-cs"/>
                        </a:rPr>
                        <a:t>yang membahas tentang penggerak pertama (Tuhan), manusia, alam, dan kedokteran</a:t>
                      </a:r>
                      <a:endParaRPr lang="en-US" dirty="0"/>
                    </a:p>
                  </a:txBody>
                  <a:tcPr/>
                </a:tc>
              </a:tr>
              <a:tr h="370840">
                <a:tc>
                  <a:txBody>
                    <a:bodyPr/>
                    <a:lstStyle/>
                    <a:p>
                      <a:r>
                        <a:rPr lang="id-ID" sz="1800" kern="1200" dirty="0" smtClean="0">
                          <a:solidFill>
                            <a:schemeClr val="dk1"/>
                          </a:solidFill>
                          <a:latin typeface="+mn-lt"/>
                          <a:ea typeface="+mn-ea"/>
                          <a:cs typeface="+mn-cs"/>
                        </a:rPr>
                        <a:t>Kitab an-Nafs</a:t>
                      </a:r>
                      <a:endParaRPr lang="en-US" dirty="0"/>
                    </a:p>
                  </a:txBody>
                  <a:tcPr/>
                </a:tc>
                <a:tc>
                  <a:txBody>
                    <a:bodyPr/>
                    <a:lstStyle/>
                    <a:p>
                      <a:r>
                        <a:rPr lang="id-ID" sz="1800" kern="1200" dirty="0" smtClean="0">
                          <a:solidFill>
                            <a:schemeClr val="dk1"/>
                          </a:solidFill>
                          <a:latin typeface="+mn-lt"/>
                          <a:ea typeface="+mn-ea"/>
                          <a:cs typeface="+mn-cs"/>
                        </a:rPr>
                        <a:t>menjelaskan tentang jiwa</a:t>
                      </a:r>
                      <a:endParaRPr lang="en-US" dirty="0"/>
                    </a:p>
                  </a:txBody>
                  <a:tcPr/>
                </a:tc>
              </a:tr>
              <a:tr h="370840">
                <a:tc>
                  <a:txBody>
                    <a:bodyPr/>
                    <a:lstStyle/>
                    <a:p>
                      <a:r>
                        <a:rPr lang="id-ID" sz="1800" kern="1200" dirty="0" smtClean="0">
                          <a:solidFill>
                            <a:schemeClr val="dk1"/>
                          </a:solidFill>
                          <a:latin typeface="+mn-lt"/>
                          <a:ea typeface="+mn-ea"/>
                          <a:cs typeface="+mn-cs"/>
                        </a:rPr>
                        <a:t>Risalat al-Ittishal</a:t>
                      </a:r>
                      <a:endParaRPr lang="en-US" dirty="0"/>
                    </a:p>
                  </a:txBody>
                  <a:tcPr/>
                </a:tc>
                <a:tc>
                  <a:txBody>
                    <a:bodyPr/>
                    <a:lstStyle/>
                    <a:p>
                      <a:r>
                        <a:rPr lang="id-ID" sz="1800" kern="1200" dirty="0" smtClean="0">
                          <a:solidFill>
                            <a:schemeClr val="dk1"/>
                          </a:solidFill>
                          <a:latin typeface="+mn-lt"/>
                          <a:ea typeface="+mn-ea"/>
                          <a:cs typeface="+mn-cs"/>
                        </a:rPr>
                        <a:t>uraian tentang hubungan manusia dengan Akal Fa’al</a:t>
                      </a:r>
                      <a:endParaRPr lang="en-US" dirty="0"/>
                    </a:p>
                  </a:txBody>
                  <a:tcPr/>
                </a:tc>
              </a:tr>
              <a:tr h="370840">
                <a:tc>
                  <a:txBody>
                    <a:bodyPr/>
                    <a:lstStyle/>
                    <a:p>
                      <a:r>
                        <a:rPr lang="id-ID" sz="1800" kern="1200" dirty="0" smtClean="0">
                          <a:solidFill>
                            <a:schemeClr val="dk1"/>
                          </a:solidFill>
                          <a:latin typeface="+mn-lt"/>
                          <a:ea typeface="+mn-ea"/>
                          <a:cs typeface="+mn-cs"/>
                        </a:rPr>
                        <a:t>Kitab Tadbir al-Muwahhid</a:t>
                      </a:r>
                      <a:endParaRPr lang="en-US" dirty="0"/>
                    </a:p>
                  </a:txBody>
                  <a:tcPr/>
                </a:tc>
                <a:tc>
                  <a:txBody>
                    <a:bodyPr/>
                    <a:lstStyle/>
                    <a:p>
                      <a:r>
                        <a:rPr lang="id-ID" sz="1800" kern="1200" dirty="0" smtClean="0">
                          <a:solidFill>
                            <a:schemeClr val="dk1"/>
                          </a:solidFill>
                          <a:latin typeface="+mn-lt"/>
                          <a:ea typeface="+mn-ea"/>
                          <a:cs typeface="+mn-cs"/>
                        </a:rPr>
                        <a:t>berisikan akhlak dan politik serta usaha-usaha individu menjauhkan diri dari segala macam keburukan-keburukan dalam masyarakat negar</a:t>
                      </a:r>
                      <a:endParaRPr lang="en-US" dirty="0"/>
                    </a:p>
                  </a:txBody>
                  <a:tcPr/>
                </a:tc>
              </a:tr>
              <a:tr h="370840">
                <a:tc>
                  <a:txBody>
                    <a:bodyPr/>
                    <a:lstStyle/>
                    <a:p>
                      <a:r>
                        <a:rPr lang="id-ID" sz="1800" kern="1200" dirty="0" smtClean="0">
                          <a:solidFill>
                            <a:schemeClr val="dk1"/>
                          </a:solidFill>
                          <a:latin typeface="+mn-lt"/>
                          <a:ea typeface="+mn-ea"/>
                          <a:cs typeface="+mn-cs"/>
                        </a:rPr>
                        <a:t>Tardiyyah</a:t>
                      </a:r>
                      <a:endParaRPr lang="en-US" dirty="0"/>
                    </a:p>
                  </a:txBody>
                  <a:tcPr/>
                </a:tc>
                <a:tc>
                  <a:txBody>
                    <a:bodyPr/>
                    <a:lstStyle/>
                    <a:p>
                      <a:r>
                        <a:rPr lang="id-ID" sz="1800" kern="1200" dirty="0" smtClean="0">
                          <a:solidFill>
                            <a:schemeClr val="dk1"/>
                          </a:solidFill>
                          <a:latin typeface="+mn-lt"/>
                          <a:ea typeface="+mn-ea"/>
                          <a:cs typeface="+mn-cs"/>
                        </a:rPr>
                        <a:t>berisi tentang syair pujian</a:t>
                      </a:r>
                      <a:endParaRPr lang="en-US" dirty="0"/>
                    </a:p>
                  </a:txBody>
                  <a:tcPr/>
                </a:tc>
              </a:tr>
              <a:tr h="370840">
                <a:tc>
                  <a:txBody>
                    <a:bodyPr/>
                    <a:lstStyle/>
                    <a:p>
                      <a:r>
                        <a:rPr lang="id-ID" sz="1800" kern="1200" dirty="0" smtClean="0">
                          <a:solidFill>
                            <a:schemeClr val="dk1"/>
                          </a:solidFill>
                          <a:latin typeface="+mn-lt"/>
                          <a:ea typeface="+mn-ea"/>
                          <a:cs typeface="+mn-cs"/>
                        </a:rPr>
                        <a:t>Majalah al-Majma’ al-‘Ilm al-‘Arabi</a:t>
                      </a:r>
                      <a:endParaRPr lang="en-US" dirty="0"/>
                    </a:p>
                  </a:txBody>
                  <a:tcPr/>
                </a:tc>
                <a:tc>
                  <a:txBody>
                    <a:bodyPr/>
                    <a:lstStyle/>
                    <a:p>
                      <a:r>
                        <a:rPr lang="en-US" dirty="0" err="1" smtClean="0"/>
                        <a:t>filsafat</a:t>
                      </a:r>
                      <a:endParaRPr lang="en-US"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229600" cy="1143000"/>
          </a:xfrm>
        </p:spPr>
        <p:txBody>
          <a:bodyPr>
            <a:normAutofit fontScale="90000"/>
          </a:bodyPr>
          <a:lstStyle/>
          <a:p>
            <a:pPr algn="l"/>
            <a:r>
              <a:rPr lang="en-US" b="1" dirty="0" err="1" smtClean="0">
                <a:solidFill>
                  <a:srgbClr val="C00000"/>
                </a:solidFill>
              </a:rPr>
              <a:t>Kontribusi</a:t>
            </a:r>
            <a:r>
              <a:rPr lang="en-US" b="1" dirty="0" smtClean="0">
                <a:solidFill>
                  <a:srgbClr val="C00000"/>
                </a:solidFill>
              </a:rPr>
              <a:t> </a:t>
            </a:r>
            <a:r>
              <a:rPr lang="en-US" b="1" dirty="0" err="1" smtClean="0">
                <a:solidFill>
                  <a:srgbClr val="C00000"/>
                </a:solidFill>
              </a:rPr>
              <a:t>Ibnu</a:t>
            </a:r>
            <a:r>
              <a:rPr lang="en-US" b="1" dirty="0" smtClean="0">
                <a:solidFill>
                  <a:srgbClr val="C00000"/>
                </a:solidFill>
              </a:rPr>
              <a:t> </a:t>
            </a:r>
            <a:r>
              <a:rPr lang="en-US" b="1" dirty="0" err="1" smtClean="0">
                <a:solidFill>
                  <a:srgbClr val="C00000"/>
                </a:solidFill>
              </a:rPr>
              <a:t>Bajjah</a:t>
            </a:r>
            <a:r>
              <a:rPr lang="en-US" b="1" dirty="0" smtClean="0">
                <a:solidFill>
                  <a:srgbClr val="C00000"/>
                </a:solidFill>
              </a:rPr>
              <a:t> </a:t>
            </a:r>
            <a:r>
              <a:rPr lang="en-US" b="1" dirty="0" err="1" smtClean="0">
                <a:solidFill>
                  <a:srgbClr val="C00000"/>
                </a:solidFill>
              </a:rPr>
              <a:t>dalam</a:t>
            </a:r>
            <a:r>
              <a:rPr lang="en-US" b="1" dirty="0" smtClean="0">
                <a:solidFill>
                  <a:srgbClr val="C00000"/>
                </a:solidFill>
              </a:rPr>
              <a:t> </a:t>
            </a:r>
            <a:r>
              <a:rPr lang="en-US" b="1" dirty="0" err="1" smtClean="0">
                <a:solidFill>
                  <a:srgbClr val="C00000"/>
                </a:solidFill>
              </a:rPr>
              <a:t>Bidang</a:t>
            </a:r>
            <a:r>
              <a:rPr lang="en-US" b="1" dirty="0" smtClean="0">
                <a:solidFill>
                  <a:srgbClr val="C00000"/>
                </a:solidFill>
              </a:rPr>
              <a:t> </a:t>
            </a:r>
            <a:r>
              <a:rPr lang="en-US" b="1" dirty="0" err="1" smtClean="0">
                <a:solidFill>
                  <a:srgbClr val="C00000"/>
                </a:solidFill>
              </a:rPr>
              <a:t>Sains</a:t>
            </a:r>
            <a:endParaRPr lang="en-US" b="1" dirty="0">
              <a:solidFill>
                <a:srgbClr val="C00000"/>
              </a:solidFill>
            </a:endParaRPr>
          </a:p>
        </p:txBody>
      </p:sp>
      <p:graphicFrame>
        <p:nvGraphicFramePr>
          <p:cNvPr id="5" name="Content Placeholder 4"/>
          <p:cNvGraphicFramePr>
            <a:graphicFrameLocks noGrp="1"/>
          </p:cNvGraphicFramePr>
          <p:nvPr>
            <p:ph idx="1"/>
          </p:nvPr>
        </p:nvGraphicFramePr>
        <p:xfrm>
          <a:off x="0" y="1066800"/>
          <a:ext cx="9144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332037"/>
            <a:ext cx="8229600" cy="4525963"/>
          </a:xfrm>
        </p:spPr>
        <p:txBody>
          <a:bodyPr>
            <a:normAutofit fontScale="92500" lnSpcReduction="10000"/>
          </a:bodyPr>
          <a:lstStyle/>
          <a:p>
            <a:pPr>
              <a:buNone/>
            </a:pPr>
            <a:r>
              <a:rPr lang="en-US" dirty="0" smtClean="0">
                <a:solidFill>
                  <a:srgbClr val="C00000"/>
                </a:solidFill>
              </a:rPr>
              <a:t>PERNAH MENDENGAR KALIMAT “MANUSIA ADALAH MAKHLUK SOSIAL”…….???</a:t>
            </a:r>
          </a:p>
          <a:p>
            <a:pPr>
              <a:buNone/>
            </a:pPr>
            <a:r>
              <a:rPr lang="en-US" dirty="0" err="1" smtClean="0"/>
              <a:t>Pertama</a:t>
            </a:r>
            <a:r>
              <a:rPr lang="en-US" dirty="0" smtClean="0"/>
              <a:t> kali yang </a:t>
            </a:r>
            <a:r>
              <a:rPr lang="en-US" dirty="0" err="1" smtClean="0"/>
              <a:t>melontarkan</a:t>
            </a:r>
            <a:r>
              <a:rPr lang="en-US" dirty="0" smtClean="0"/>
              <a:t> </a:t>
            </a:r>
            <a:r>
              <a:rPr lang="en-US" dirty="0" err="1" smtClean="0"/>
              <a:t>kalimat</a:t>
            </a:r>
            <a:r>
              <a:rPr lang="en-US" dirty="0" smtClean="0"/>
              <a:t> </a:t>
            </a:r>
            <a:r>
              <a:rPr lang="en-US" dirty="0" err="1" smtClean="0"/>
              <a:t>itu</a:t>
            </a:r>
            <a:r>
              <a:rPr lang="en-US" dirty="0" smtClean="0"/>
              <a:t> </a:t>
            </a:r>
            <a:r>
              <a:rPr lang="en-US" dirty="0" err="1" smtClean="0"/>
              <a:t>adalah</a:t>
            </a:r>
            <a:r>
              <a:rPr lang="en-US" dirty="0" smtClean="0"/>
              <a:t> </a:t>
            </a:r>
            <a:r>
              <a:rPr lang="en-US" dirty="0" err="1" smtClean="0"/>
              <a:t>Ibnu</a:t>
            </a:r>
            <a:r>
              <a:rPr lang="en-US" dirty="0" smtClean="0"/>
              <a:t> </a:t>
            </a:r>
            <a:r>
              <a:rPr lang="en-US" dirty="0" err="1" smtClean="0"/>
              <a:t>Bajjah</a:t>
            </a:r>
            <a:r>
              <a:rPr lang="en-US" dirty="0" smtClean="0"/>
              <a:t>. </a:t>
            </a:r>
            <a:r>
              <a:rPr lang="en-US" dirty="0" err="1" smtClean="0"/>
              <a:t>Ungkapan</a:t>
            </a:r>
            <a:r>
              <a:rPr lang="en-US" dirty="0" smtClean="0"/>
              <a:t> </a:t>
            </a:r>
            <a:r>
              <a:rPr lang="en-US" dirty="0" err="1" smtClean="0"/>
              <a:t>itu</a:t>
            </a:r>
            <a:r>
              <a:rPr lang="en-US" dirty="0" smtClean="0"/>
              <a:t> </a:t>
            </a:r>
            <a:r>
              <a:rPr lang="en-US" dirty="0" err="1" smtClean="0"/>
              <a:t>dilontarkan</a:t>
            </a:r>
            <a:r>
              <a:rPr lang="en-US" dirty="0" smtClean="0"/>
              <a:t> </a:t>
            </a:r>
            <a:r>
              <a:rPr lang="en-US" dirty="0" err="1" smtClean="0"/>
              <a:t>jauh</a:t>
            </a:r>
            <a:r>
              <a:rPr lang="en-US" dirty="0" smtClean="0"/>
              <a:t> </a:t>
            </a:r>
            <a:r>
              <a:rPr lang="en-US" dirty="0" err="1" smtClean="0"/>
              <a:t>sebelum</a:t>
            </a:r>
            <a:r>
              <a:rPr lang="en-US" dirty="0" smtClean="0"/>
              <a:t> </a:t>
            </a:r>
            <a:r>
              <a:rPr lang="en-US" dirty="0" err="1" smtClean="0"/>
              <a:t>sarjana</a:t>
            </a:r>
            <a:r>
              <a:rPr lang="en-US" dirty="0" smtClean="0"/>
              <a:t> Barat </a:t>
            </a:r>
            <a:r>
              <a:rPr lang="en-US" dirty="0" err="1" smtClean="0"/>
              <a:t>mencetuskannya</a:t>
            </a:r>
            <a:r>
              <a:rPr lang="en-US" dirty="0" smtClean="0"/>
              <a:t>. </a:t>
            </a:r>
            <a:r>
              <a:rPr lang="en-US" dirty="0" err="1" smtClean="0"/>
              <a:t>Ia</a:t>
            </a:r>
            <a:r>
              <a:rPr lang="en-US" dirty="0" smtClean="0"/>
              <a:t> pun </a:t>
            </a:r>
            <a:r>
              <a:rPr lang="en-US" dirty="0" err="1" smtClean="0"/>
              <a:t>telah</a:t>
            </a:r>
            <a:r>
              <a:rPr lang="en-US" dirty="0" smtClean="0"/>
              <a:t> </a:t>
            </a:r>
            <a:r>
              <a:rPr lang="en-US" dirty="0" err="1" smtClean="0"/>
              <a:t>menguraikan</a:t>
            </a:r>
            <a:r>
              <a:rPr lang="en-US" dirty="0" smtClean="0"/>
              <a:t> </a:t>
            </a:r>
            <a:r>
              <a:rPr lang="en-US" dirty="0" err="1" smtClean="0"/>
              <a:t>konsep</a:t>
            </a:r>
            <a:r>
              <a:rPr lang="en-US" dirty="0" smtClean="0"/>
              <a:t> </a:t>
            </a:r>
            <a:r>
              <a:rPr lang="en-US" dirty="0" err="1" smtClean="0"/>
              <a:t>masyarakat</a:t>
            </a:r>
            <a:r>
              <a:rPr lang="en-US" dirty="0" smtClean="0"/>
              <a:t> </a:t>
            </a:r>
            <a:r>
              <a:rPr lang="en-US" dirty="0" err="1" smtClean="0"/>
              <a:t>madani</a:t>
            </a:r>
            <a:r>
              <a:rPr lang="en-US" dirty="0" smtClean="0"/>
              <a:t> </a:t>
            </a:r>
            <a:r>
              <a:rPr lang="en-US" dirty="0" err="1" smtClean="0"/>
              <a:t>dalam</a:t>
            </a:r>
            <a:r>
              <a:rPr lang="en-US" dirty="0" smtClean="0"/>
              <a:t> </a:t>
            </a:r>
            <a:r>
              <a:rPr lang="en-US" dirty="0" err="1" smtClean="0"/>
              <a:t>tulisannya</a:t>
            </a:r>
            <a:r>
              <a:rPr lang="en-US" dirty="0" smtClean="0"/>
              <a:t> </a:t>
            </a:r>
            <a:r>
              <a:rPr lang="en-US" dirty="0" err="1" smtClean="0"/>
              <a:t>pada</a:t>
            </a:r>
            <a:r>
              <a:rPr lang="en-US" dirty="0" smtClean="0"/>
              <a:t> </a:t>
            </a:r>
            <a:r>
              <a:rPr lang="en-US" dirty="0" err="1" smtClean="0"/>
              <a:t>abad</a:t>
            </a:r>
            <a:r>
              <a:rPr lang="en-US" dirty="0" smtClean="0"/>
              <a:t> ke-11M.</a:t>
            </a:r>
          </a:p>
          <a:p>
            <a:pPr>
              <a:buNone/>
            </a:pPr>
            <a:r>
              <a:rPr lang="en-US" dirty="0" err="1" smtClean="0"/>
              <a:t>Kehebatannya</a:t>
            </a:r>
            <a:r>
              <a:rPr lang="en-US" dirty="0" smtClean="0"/>
              <a:t> </a:t>
            </a:r>
            <a:r>
              <a:rPr lang="en-US" dirty="0" err="1" smtClean="0"/>
              <a:t>dalam</a:t>
            </a:r>
            <a:r>
              <a:rPr lang="en-US" dirty="0" smtClean="0"/>
              <a:t> </a:t>
            </a:r>
            <a:r>
              <a:rPr lang="en-US" dirty="0" err="1" smtClean="0"/>
              <a:t>berbagai</a:t>
            </a:r>
            <a:r>
              <a:rPr lang="en-US" dirty="0" smtClean="0"/>
              <a:t> </a:t>
            </a:r>
            <a:r>
              <a:rPr lang="en-US" dirty="0" err="1" smtClean="0"/>
              <a:t>ilmu</a:t>
            </a:r>
            <a:r>
              <a:rPr lang="en-US" dirty="0" smtClean="0"/>
              <a:t> </a:t>
            </a:r>
            <a:r>
              <a:rPr lang="en-US" dirty="0" err="1" smtClean="0"/>
              <a:t>telah</a:t>
            </a:r>
            <a:r>
              <a:rPr lang="en-US" dirty="0" smtClean="0"/>
              <a:t> </a:t>
            </a:r>
            <a:r>
              <a:rPr lang="en-US" dirty="0" err="1" smtClean="0"/>
              <a:t>membuat</a:t>
            </a:r>
            <a:r>
              <a:rPr lang="en-US" dirty="0" smtClean="0"/>
              <a:t> </a:t>
            </a:r>
            <a:r>
              <a:rPr lang="en-US" dirty="0" err="1" smtClean="0"/>
              <a:t>banyak</a:t>
            </a:r>
            <a:r>
              <a:rPr lang="en-US" dirty="0" smtClean="0"/>
              <a:t> </a:t>
            </a:r>
            <a:r>
              <a:rPr lang="en-US" dirty="0" err="1" smtClean="0"/>
              <a:t>kalangan</a:t>
            </a:r>
            <a:r>
              <a:rPr lang="en-US" dirty="0" smtClean="0"/>
              <a:t> </a:t>
            </a:r>
            <a:r>
              <a:rPr lang="en-US" dirty="0" err="1" smtClean="0"/>
              <a:t>benci</a:t>
            </a:r>
            <a:r>
              <a:rPr lang="en-US" dirty="0" smtClean="0"/>
              <a:t> </a:t>
            </a:r>
            <a:r>
              <a:rPr lang="en-US" dirty="0" err="1" smtClean="0"/>
              <a:t>dan</a:t>
            </a:r>
            <a:r>
              <a:rPr lang="en-US" dirty="0" smtClean="0"/>
              <a:t> </a:t>
            </a:r>
            <a:r>
              <a:rPr lang="en-US" dirty="0" err="1" smtClean="0"/>
              <a:t>iri</a:t>
            </a:r>
            <a:r>
              <a:rPr lang="en-US" dirty="0" smtClean="0"/>
              <a:t> </a:t>
            </a:r>
            <a:r>
              <a:rPr lang="en-US" dirty="0" err="1" smtClean="0"/>
              <a:t>termasuk</a:t>
            </a:r>
            <a:r>
              <a:rPr lang="en-US" dirty="0" smtClean="0"/>
              <a:t> </a:t>
            </a:r>
            <a:r>
              <a:rPr lang="en-US" dirty="0" err="1" smtClean="0"/>
              <a:t>saya</a:t>
            </a:r>
            <a:r>
              <a:rPr lang="en-US" dirty="0" smtClean="0"/>
              <a:t> </a:t>
            </a:r>
            <a:r>
              <a:rPr lang="en-US" dirty="0" err="1" smtClean="0"/>
              <a:t>hehehehe</a:t>
            </a:r>
            <a:r>
              <a:rPr lang="en-US" dirty="0"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7000" b="-3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76800" y="0"/>
            <a:ext cx="4267200" cy="2209800"/>
          </a:xfrm>
        </p:spPr>
        <p:txBody>
          <a:bodyPr>
            <a:normAutofit fontScale="90000"/>
          </a:bodyPr>
          <a:lstStyle/>
          <a:p>
            <a:r>
              <a:rPr lang="en-US" b="1" dirty="0" err="1" smtClean="0">
                <a:solidFill>
                  <a:srgbClr val="00B0F0"/>
                </a:solidFill>
              </a:rPr>
              <a:t>Pemikiran</a:t>
            </a:r>
            <a:r>
              <a:rPr lang="en-US" b="1" dirty="0" smtClean="0">
                <a:solidFill>
                  <a:srgbClr val="00B0F0"/>
                </a:solidFill>
              </a:rPr>
              <a:t> yang </a:t>
            </a:r>
            <a:r>
              <a:rPr lang="en-US" b="1" dirty="0" err="1" smtClean="0">
                <a:solidFill>
                  <a:srgbClr val="00B0F0"/>
                </a:solidFill>
              </a:rPr>
              <a:t>patut</a:t>
            </a:r>
            <a:r>
              <a:rPr lang="en-US" b="1" dirty="0" smtClean="0">
                <a:solidFill>
                  <a:srgbClr val="00B0F0"/>
                </a:solidFill>
              </a:rPr>
              <a:t> di-3D</a:t>
            </a:r>
            <a:br>
              <a:rPr lang="en-US" b="1" dirty="0" smtClean="0">
                <a:solidFill>
                  <a:srgbClr val="00B0F0"/>
                </a:solidFill>
              </a:rPr>
            </a:br>
            <a:r>
              <a:rPr lang="en-US" b="1" dirty="0" err="1" smtClean="0">
                <a:solidFill>
                  <a:srgbClr val="00B0F0"/>
                </a:solidFill>
              </a:rPr>
              <a:t>didelok-dititeni-ditiru</a:t>
            </a:r>
            <a:endParaRPr lang="en-US" b="1" dirty="0">
              <a:solidFill>
                <a:srgbClr val="00B0F0"/>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5000" r="-4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0" y="228600"/>
            <a:ext cx="4191000" cy="609600"/>
          </a:xfrm>
        </p:spPr>
        <p:txBody>
          <a:bodyPr>
            <a:normAutofit fontScale="90000"/>
          </a:bodyPr>
          <a:lstStyle/>
          <a:p>
            <a:r>
              <a:rPr lang="en-US" b="1" dirty="0" smtClean="0"/>
              <a:t>K-A-R-A-K-T-E-R</a:t>
            </a:r>
            <a:endParaRPr lang="en-US" b="1"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62200" y="5715000"/>
            <a:ext cx="8229600" cy="1143000"/>
          </a:xfrm>
        </p:spPr>
        <p:txBody>
          <a:bodyPr/>
          <a:lstStyle/>
          <a:p>
            <a:r>
              <a:rPr lang="en-US" b="1" dirty="0" smtClean="0">
                <a:solidFill>
                  <a:schemeClr val="accent5">
                    <a:lumMod val="40000"/>
                    <a:lumOff val="60000"/>
                  </a:schemeClr>
                </a:solidFill>
              </a:rPr>
              <a:t>TERIMA KASIH</a:t>
            </a:r>
            <a:endParaRPr lang="en-US" b="1" dirty="0">
              <a:solidFill>
                <a:schemeClr val="accent5">
                  <a:lumMod val="40000"/>
                  <a:lumOff val="6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681</Words>
  <Application>Microsoft Office PowerPoint</Application>
  <PresentationFormat>On-screen Show (4:3)</PresentationFormat>
  <Paragraphs>70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IBNU BAJJAH</vt:lpstr>
      <vt:lpstr>Perkenalkan</vt:lpstr>
      <vt:lpstr>Cuplikan Biografi</vt:lpstr>
      <vt:lpstr>Perjalanan </vt:lpstr>
      <vt:lpstr>Karya Tulis</vt:lpstr>
      <vt:lpstr>Kontribusi Ibnu Bajjah dalam Bidang Sains</vt:lpstr>
      <vt:lpstr>Slide 7</vt:lpstr>
      <vt:lpstr>Pemikiran yang patut di-3D didelok-dititeni-ditiru</vt:lpstr>
      <vt:lpstr>K-A-R-A-K-T-E-R</vt:lpstr>
      <vt:lpstr>TERIMA KASIH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IBNU BAJJAH</dc:title>
  <dc:creator>TOSHIBA</dc:creator>
  <cp:lastModifiedBy>Eny Winaryati</cp:lastModifiedBy>
  <cp:revision>26</cp:revision>
  <dcterms:created xsi:type="dcterms:W3CDTF">2017-03-19T12:40:57Z</dcterms:created>
  <dcterms:modified xsi:type="dcterms:W3CDTF">2017-03-29T16:57:27Z</dcterms:modified>
</cp:coreProperties>
</file>