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-56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1A5FF4-C7E8-49C6-AC89-177924B8E3B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349B696-C54E-4BD0-8DC8-72C0CB843814}">
      <dgm:prSet phldrT="[Text]"/>
      <dgm:spPr/>
      <dgm:t>
        <a:bodyPr/>
        <a:lstStyle/>
        <a:p>
          <a:r>
            <a:rPr lang="id-ID" dirty="0" smtClean="0"/>
            <a:t>Al-Kirmani</a:t>
          </a:r>
          <a:endParaRPr lang="id-ID" dirty="0"/>
        </a:p>
      </dgm:t>
    </dgm:pt>
    <dgm:pt modelId="{D9ACCA3F-6FB3-4A37-B60E-3BF951898FF4}" type="parTrans" cxnId="{7DF7FFED-797B-4262-92A9-7DC1EF380A6F}">
      <dgm:prSet/>
      <dgm:spPr/>
      <dgm:t>
        <a:bodyPr/>
        <a:lstStyle/>
        <a:p>
          <a:endParaRPr lang="id-ID"/>
        </a:p>
      </dgm:t>
    </dgm:pt>
    <dgm:pt modelId="{E6DE3286-DE65-4034-9FDE-1DC2352D2BED}" type="sibTrans" cxnId="{7DF7FFED-797B-4262-92A9-7DC1EF380A6F}">
      <dgm:prSet/>
      <dgm:spPr/>
      <dgm:t>
        <a:bodyPr/>
        <a:lstStyle/>
        <a:p>
          <a:endParaRPr lang="id-ID"/>
        </a:p>
      </dgm:t>
    </dgm:pt>
    <dgm:pt modelId="{970FAFE4-B02A-4B73-BE63-DC9717CCF68E}">
      <dgm:prSet phldrT="[Text]"/>
      <dgm:spPr/>
      <dgm:t>
        <a:bodyPr/>
        <a:lstStyle/>
        <a:p>
          <a:r>
            <a:rPr lang="id-ID" dirty="0" smtClean="0"/>
            <a:t>Biografi</a:t>
          </a:r>
          <a:endParaRPr lang="id-ID" dirty="0"/>
        </a:p>
      </dgm:t>
    </dgm:pt>
    <dgm:pt modelId="{E537932F-0334-4146-BEB0-C88DCFD09D08}" type="parTrans" cxnId="{F2EB880E-39C3-425D-B8C5-FEF7DBE82FC5}">
      <dgm:prSet/>
      <dgm:spPr/>
      <dgm:t>
        <a:bodyPr/>
        <a:lstStyle/>
        <a:p>
          <a:endParaRPr lang="id-ID"/>
        </a:p>
      </dgm:t>
    </dgm:pt>
    <dgm:pt modelId="{D898CF9E-A501-426C-B10A-786B9D9F577E}" type="sibTrans" cxnId="{F2EB880E-39C3-425D-B8C5-FEF7DBE82FC5}">
      <dgm:prSet/>
      <dgm:spPr/>
      <dgm:t>
        <a:bodyPr/>
        <a:lstStyle/>
        <a:p>
          <a:endParaRPr lang="id-ID"/>
        </a:p>
      </dgm:t>
    </dgm:pt>
    <dgm:pt modelId="{F9F15C3D-F1CC-48B3-A9F4-369C2DDD0196}">
      <dgm:prSet phldrT="[Text]"/>
      <dgm:spPr/>
      <dgm:t>
        <a:bodyPr/>
        <a:lstStyle/>
        <a:p>
          <a:r>
            <a:rPr lang="id-ID" dirty="0" smtClean="0"/>
            <a:t>Karya yang dihasilkan</a:t>
          </a:r>
          <a:endParaRPr lang="id-ID" dirty="0"/>
        </a:p>
      </dgm:t>
    </dgm:pt>
    <dgm:pt modelId="{D9B7A3F6-7EC4-4152-B5B5-DF83037008D0}" type="parTrans" cxnId="{08B985F6-C15A-4F5F-BB5C-320E26A5F0FE}">
      <dgm:prSet/>
      <dgm:spPr/>
      <dgm:t>
        <a:bodyPr/>
        <a:lstStyle/>
        <a:p>
          <a:endParaRPr lang="id-ID"/>
        </a:p>
      </dgm:t>
    </dgm:pt>
    <dgm:pt modelId="{231A2E77-04B8-4994-A168-B0E00C34C0D4}" type="sibTrans" cxnId="{08B985F6-C15A-4F5F-BB5C-320E26A5F0FE}">
      <dgm:prSet/>
      <dgm:spPr/>
      <dgm:t>
        <a:bodyPr/>
        <a:lstStyle/>
        <a:p>
          <a:endParaRPr lang="id-ID"/>
        </a:p>
      </dgm:t>
    </dgm:pt>
    <dgm:pt modelId="{F20E628C-5675-49C3-952A-EBDCA94315A4}">
      <dgm:prSet phldrT="[Text]"/>
      <dgm:spPr/>
      <dgm:t>
        <a:bodyPr/>
        <a:lstStyle/>
        <a:p>
          <a:r>
            <a:rPr lang="id-ID" dirty="0" smtClean="0"/>
            <a:t>Perjalanan menemukan karya</a:t>
          </a:r>
          <a:endParaRPr lang="id-ID" dirty="0"/>
        </a:p>
      </dgm:t>
    </dgm:pt>
    <dgm:pt modelId="{C02CB891-3C77-4BA1-9292-38B215377935}" type="parTrans" cxnId="{E3F2A8A5-8881-4D28-B348-54E21229A8EC}">
      <dgm:prSet/>
      <dgm:spPr/>
      <dgm:t>
        <a:bodyPr/>
        <a:lstStyle/>
        <a:p>
          <a:endParaRPr lang="id-ID"/>
        </a:p>
      </dgm:t>
    </dgm:pt>
    <dgm:pt modelId="{A5A3B6A2-6CBC-4AA5-8A57-2BDA40904B07}" type="sibTrans" cxnId="{E3F2A8A5-8881-4D28-B348-54E21229A8EC}">
      <dgm:prSet/>
      <dgm:spPr/>
      <dgm:t>
        <a:bodyPr/>
        <a:lstStyle/>
        <a:p>
          <a:endParaRPr lang="id-ID"/>
        </a:p>
      </dgm:t>
    </dgm:pt>
    <dgm:pt modelId="{10D42B9E-9AAF-4D04-9FA0-ED2797713DED}">
      <dgm:prSet phldrT="[Text]"/>
      <dgm:spPr/>
      <dgm:t>
        <a:bodyPr/>
        <a:lstStyle/>
        <a:p>
          <a:r>
            <a:rPr lang="id-ID" dirty="0" smtClean="0"/>
            <a:t>Kontribusi karya bagi kehidupan</a:t>
          </a:r>
          <a:endParaRPr lang="id-ID" dirty="0"/>
        </a:p>
      </dgm:t>
    </dgm:pt>
    <dgm:pt modelId="{94B84165-AD12-4A93-9669-5F463ABC2D8E}" type="parTrans" cxnId="{089F78AC-094B-43BA-B51D-9125EE0F2EAB}">
      <dgm:prSet/>
      <dgm:spPr/>
      <dgm:t>
        <a:bodyPr/>
        <a:lstStyle/>
        <a:p>
          <a:endParaRPr lang="id-ID"/>
        </a:p>
      </dgm:t>
    </dgm:pt>
    <dgm:pt modelId="{20993906-03F3-40B5-BA97-CE5DE8FAB75E}" type="sibTrans" cxnId="{089F78AC-094B-43BA-B51D-9125EE0F2EAB}">
      <dgm:prSet/>
      <dgm:spPr/>
      <dgm:t>
        <a:bodyPr/>
        <a:lstStyle/>
        <a:p>
          <a:endParaRPr lang="id-ID"/>
        </a:p>
      </dgm:t>
    </dgm:pt>
    <dgm:pt modelId="{80DC5B88-768B-402E-B57D-E53F02322BA6}">
      <dgm:prSet/>
      <dgm:spPr/>
      <dgm:t>
        <a:bodyPr/>
        <a:lstStyle/>
        <a:p>
          <a:r>
            <a:rPr lang="id-ID" dirty="0" smtClean="0"/>
            <a:t>Karakter yang perlu dicontoh</a:t>
          </a:r>
          <a:endParaRPr lang="id-ID" dirty="0"/>
        </a:p>
      </dgm:t>
    </dgm:pt>
    <dgm:pt modelId="{A7A617DF-14E2-4751-8D92-40CB1DF5BF75}" type="parTrans" cxnId="{78AF6699-15A4-4877-92F1-92BA6FB137E7}">
      <dgm:prSet/>
      <dgm:spPr/>
      <dgm:t>
        <a:bodyPr/>
        <a:lstStyle/>
        <a:p>
          <a:endParaRPr lang="id-ID"/>
        </a:p>
      </dgm:t>
    </dgm:pt>
    <dgm:pt modelId="{9C8892B0-14DC-4E6F-8B0B-72E2605C0B9F}" type="sibTrans" cxnId="{78AF6699-15A4-4877-92F1-92BA6FB137E7}">
      <dgm:prSet/>
      <dgm:spPr/>
      <dgm:t>
        <a:bodyPr/>
        <a:lstStyle/>
        <a:p>
          <a:endParaRPr lang="id-ID"/>
        </a:p>
      </dgm:t>
    </dgm:pt>
    <dgm:pt modelId="{62CA0735-3CC8-4D13-99E1-E457533508D6}" type="pres">
      <dgm:prSet presAssocID="{841A5FF4-C7E8-49C6-AC89-177924B8E3B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D8A3B1-58A4-4751-BC94-A3FA4FEB4EB2}" type="pres">
      <dgm:prSet presAssocID="{7349B696-C54E-4BD0-8DC8-72C0CB843814}" presName="centerShape" presStyleLbl="node0" presStyleIdx="0" presStyleCnt="1"/>
      <dgm:spPr/>
      <dgm:t>
        <a:bodyPr/>
        <a:lstStyle/>
        <a:p>
          <a:endParaRPr lang="en-US"/>
        </a:p>
      </dgm:t>
    </dgm:pt>
    <dgm:pt modelId="{A29741C9-441C-4938-A779-893E4B24C01B}" type="pres">
      <dgm:prSet presAssocID="{E537932F-0334-4146-BEB0-C88DCFD09D08}" presName="parTrans" presStyleLbl="sibTrans2D1" presStyleIdx="0" presStyleCnt="5"/>
      <dgm:spPr/>
      <dgm:t>
        <a:bodyPr/>
        <a:lstStyle/>
        <a:p>
          <a:endParaRPr lang="en-US"/>
        </a:p>
      </dgm:t>
    </dgm:pt>
    <dgm:pt modelId="{07AD041C-A0BB-4B2A-947B-1756B4CEA9C1}" type="pres">
      <dgm:prSet presAssocID="{E537932F-0334-4146-BEB0-C88DCFD09D08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9B54E6C2-A4BC-43CA-A43C-B45EB6AFB012}" type="pres">
      <dgm:prSet presAssocID="{970FAFE4-B02A-4B73-BE63-DC9717CCF68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1FDD95-75D4-4615-9B3E-77B5677644E3}" type="pres">
      <dgm:prSet presAssocID="{D9B7A3F6-7EC4-4152-B5B5-DF83037008D0}" presName="parTrans" presStyleLbl="sibTrans2D1" presStyleIdx="1" presStyleCnt="5"/>
      <dgm:spPr/>
      <dgm:t>
        <a:bodyPr/>
        <a:lstStyle/>
        <a:p>
          <a:endParaRPr lang="en-US"/>
        </a:p>
      </dgm:t>
    </dgm:pt>
    <dgm:pt modelId="{9B99AED2-8C68-4E4E-8419-127311CDFADE}" type="pres">
      <dgm:prSet presAssocID="{D9B7A3F6-7EC4-4152-B5B5-DF83037008D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CEF04522-4AB0-4D41-91BF-9BB9B3010890}" type="pres">
      <dgm:prSet presAssocID="{F9F15C3D-F1CC-48B3-A9F4-369C2DDD019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25D976-571F-4DCC-A4F4-A0CB751D4720}" type="pres">
      <dgm:prSet presAssocID="{C02CB891-3C77-4BA1-9292-38B215377935}" presName="parTrans" presStyleLbl="sibTrans2D1" presStyleIdx="2" presStyleCnt="5"/>
      <dgm:spPr/>
      <dgm:t>
        <a:bodyPr/>
        <a:lstStyle/>
        <a:p>
          <a:endParaRPr lang="en-US"/>
        </a:p>
      </dgm:t>
    </dgm:pt>
    <dgm:pt modelId="{645A8DB1-AE94-4D2C-A1EF-4A93097CAD7E}" type="pres">
      <dgm:prSet presAssocID="{C02CB891-3C77-4BA1-9292-38B21537793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B23CF1CA-711F-4AA9-8AB4-4A9629747C63}" type="pres">
      <dgm:prSet presAssocID="{F20E628C-5675-49C3-952A-EBDCA94315A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82C06A4-B6D8-4FF1-A2F3-96221C1B86A2}" type="pres">
      <dgm:prSet presAssocID="{94B84165-AD12-4A93-9669-5F463ABC2D8E}" presName="parTrans" presStyleLbl="sibTrans2D1" presStyleIdx="3" presStyleCnt="5"/>
      <dgm:spPr/>
      <dgm:t>
        <a:bodyPr/>
        <a:lstStyle/>
        <a:p>
          <a:endParaRPr lang="en-US"/>
        </a:p>
      </dgm:t>
    </dgm:pt>
    <dgm:pt modelId="{18098B94-FC89-4C9A-A714-25024E7C9C75}" type="pres">
      <dgm:prSet presAssocID="{94B84165-AD12-4A93-9669-5F463ABC2D8E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23D3247-6ABB-4EDD-B1D1-14D9BA59995D}" type="pres">
      <dgm:prSet presAssocID="{10D42B9E-9AAF-4D04-9FA0-ED2797713DE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65CDF12-239F-443A-82A7-39DB3F7C80D5}" type="pres">
      <dgm:prSet presAssocID="{A7A617DF-14E2-4751-8D92-40CB1DF5BF75}" presName="parTrans" presStyleLbl="sibTrans2D1" presStyleIdx="4" presStyleCnt="5"/>
      <dgm:spPr/>
      <dgm:t>
        <a:bodyPr/>
        <a:lstStyle/>
        <a:p>
          <a:endParaRPr lang="en-US"/>
        </a:p>
      </dgm:t>
    </dgm:pt>
    <dgm:pt modelId="{9604A49A-B8E0-4432-A4C8-0CBD19572081}" type="pres">
      <dgm:prSet presAssocID="{A7A617DF-14E2-4751-8D92-40CB1DF5BF75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E04BB8E4-56A9-463F-9768-0E3126015C4E}" type="pres">
      <dgm:prSet presAssocID="{80DC5B88-768B-402E-B57D-E53F02322BA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B6BB69-AA9A-4365-A38A-2CDDFB768DA7}" type="presOf" srcId="{A7A617DF-14E2-4751-8D92-40CB1DF5BF75}" destId="{9604A49A-B8E0-4432-A4C8-0CBD19572081}" srcOrd="1" destOrd="0" presId="urn:microsoft.com/office/officeart/2005/8/layout/radial5"/>
    <dgm:cxn modelId="{26467AEB-2073-4F19-993C-35D36A5F2B7D}" type="presOf" srcId="{841A5FF4-C7E8-49C6-AC89-177924B8E3BA}" destId="{62CA0735-3CC8-4D13-99E1-E457533508D6}" srcOrd="0" destOrd="0" presId="urn:microsoft.com/office/officeart/2005/8/layout/radial5"/>
    <dgm:cxn modelId="{5739D624-F261-4859-984C-0CC292AE889C}" type="presOf" srcId="{D9B7A3F6-7EC4-4152-B5B5-DF83037008D0}" destId="{9B99AED2-8C68-4E4E-8419-127311CDFADE}" srcOrd="1" destOrd="0" presId="urn:microsoft.com/office/officeart/2005/8/layout/radial5"/>
    <dgm:cxn modelId="{5C27114F-0D5D-4192-84A2-44C66FEA9B42}" type="presOf" srcId="{C02CB891-3C77-4BA1-9292-38B215377935}" destId="{645A8DB1-AE94-4D2C-A1EF-4A93097CAD7E}" srcOrd="1" destOrd="0" presId="urn:microsoft.com/office/officeart/2005/8/layout/radial5"/>
    <dgm:cxn modelId="{1358FD60-7D31-4EBE-890C-5C9A383DF57B}" type="presOf" srcId="{970FAFE4-B02A-4B73-BE63-DC9717CCF68E}" destId="{9B54E6C2-A4BC-43CA-A43C-B45EB6AFB012}" srcOrd="0" destOrd="0" presId="urn:microsoft.com/office/officeart/2005/8/layout/radial5"/>
    <dgm:cxn modelId="{F2EB880E-39C3-425D-B8C5-FEF7DBE82FC5}" srcId="{7349B696-C54E-4BD0-8DC8-72C0CB843814}" destId="{970FAFE4-B02A-4B73-BE63-DC9717CCF68E}" srcOrd="0" destOrd="0" parTransId="{E537932F-0334-4146-BEB0-C88DCFD09D08}" sibTransId="{D898CF9E-A501-426C-B10A-786B9D9F577E}"/>
    <dgm:cxn modelId="{9670F4A3-6578-4BA5-BB31-DBEC73B9D2DC}" type="presOf" srcId="{80DC5B88-768B-402E-B57D-E53F02322BA6}" destId="{E04BB8E4-56A9-463F-9768-0E3126015C4E}" srcOrd="0" destOrd="0" presId="urn:microsoft.com/office/officeart/2005/8/layout/radial5"/>
    <dgm:cxn modelId="{7DF7FFED-797B-4262-92A9-7DC1EF380A6F}" srcId="{841A5FF4-C7E8-49C6-AC89-177924B8E3BA}" destId="{7349B696-C54E-4BD0-8DC8-72C0CB843814}" srcOrd="0" destOrd="0" parTransId="{D9ACCA3F-6FB3-4A37-B60E-3BF951898FF4}" sibTransId="{E6DE3286-DE65-4034-9FDE-1DC2352D2BED}"/>
    <dgm:cxn modelId="{D93F6C3F-9EE2-4838-82CD-F6C346EF94EA}" type="presOf" srcId="{A7A617DF-14E2-4751-8D92-40CB1DF5BF75}" destId="{765CDF12-239F-443A-82A7-39DB3F7C80D5}" srcOrd="0" destOrd="0" presId="urn:microsoft.com/office/officeart/2005/8/layout/radial5"/>
    <dgm:cxn modelId="{B3AD313C-C6A3-4C2B-BB6F-4ED422004FE4}" type="presOf" srcId="{E537932F-0334-4146-BEB0-C88DCFD09D08}" destId="{07AD041C-A0BB-4B2A-947B-1756B4CEA9C1}" srcOrd="1" destOrd="0" presId="urn:microsoft.com/office/officeart/2005/8/layout/radial5"/>
    <dgm:cxn modelId="{78AF6699-15A4-4877-92F1-92BA6FB137E7}" srcId="{7349B696-C54E-4BD0-8DC8-72C0CB843814}" destId="{80DC5B88-768B-402E-B57D-E53F02322BA6}" srcOrd="4" destOrd="0" parTransId="{A7A617DF-14E2-4751-8D92-40CB1DF5BF75}" sibTransId="{9C8892B0-14DC-4E6F-8B0B-72E2605C0B9F}"/>
    <dgm:cxn modelId="{6700152B-22BC-4259-BCFD-6E90E4AE071E}" type="presOf" srcId="{F20E628C-5675-49C3-952A-EBDCA94315A4}" destId="{B23CF1CA-711F-4AA9-8AB4-4A9629747C63}" srcOrd="0" destOrd="0" presId="urn:microsoft.com/office/officeart/2005/8/layout/radial5"/>
    <dgm:cxn modelId="{089F78AC-094B-43BA-B51D-9125EE0F2EAB}" srcId="{7349B696-C54E-4BD0-8DC8-72C0CB843814}" destId="{10D42B9E-9AAF-4D04-9FA0-ED2797713DED}" srcOrd="3" destOrd="0" parTransId="{94B84165-AD12-4A93-9669-5F463ABC2D8E}" sibTransId="{20993906-03F3-40B5-BA97-CE5DE8FAB75E}"/>
    <dgm:cxn modelId="{E33DFB01-3BF8-4041-9508-6F933B4A01D2}" type="presOf" srcId="{C02CB891-3C77-4BA1-9292-38B215377935}" destId="{A925D976-571F-4DCC-A4F4-A0CB751D4720}" srcOrd="0" destOrd="0" presId="urn:microsoft.com/office/officeart/2005/8/layout/radial5"/>
    <dgm:cxn modelId="{02A92022-BCF4-4658-9272-B40FFF2D8E0B}" type="presOf" srcId="{F9F15C3D-F1CC-48B3-A9F4-369C2DDD0196}" destId="{CEF04522-4AB0-4D41-91BF-9BB9B3010890}" srcOrd="0" destOrd="0" presId="urn:microsoft.com/office/officeart/2005/8/layout/radial5"/>
    <dgm:cxn modelId="{8E75631E-3421-4703-AFDF-7FC83F7224DD}" type="presOf" srcId="{E537932F-0334-4146-BEB0-C88DCFD09D08}" destId="{A29741C9-441C-4938-A779-893E4B24C01B}" srcOrd="0" destOrd="0" presId="urn:microsoft.com/office/officeart/2005/8/layout/radial5"/>
    <dgm:cxn modelId="{0510DFB4-A998-4918-AD51-EDFECCE88D7E}" type="presOf" srcId="{10D42B9E-9AAF-4D04-9FA0-ED2797713DED}" destId="{D23D3247-6ABB-4EDD-B1D1-14D9BA59995D}" srcOrd="0" destOrd="0" presId="urn:microsoft.com/office/officeart/2005/8/layout/radial5"/>
    <dgm:cxn modelId="{08B985F6-C15A-4F5F-BB5C-320E26A5F0FE}" srcId="{7349B696-C54E-4BD0-8DC8-72C0CB843814}" destId="{F9F15C3D-F1CC-48B3-A9F4-369C2DDD0196}" srcOrd="1" destOrd="0" parTransId="{D9B7A3F6-7EC4-4152-B5B5-DF83037008D0}" sibTransId="{231A2E77-04B8-4994-A168-B0E00C34C0D4}"/>
    <dgm:cxn modelId="{707A0091-2BF9-4B79-88BB-5570212206B2}" type="presOf" srcId="{94B84165-AD12-4A93-9669-5F463ABC2D8E}" destId="{782C06A4-B6D8-4FF1-A2F3-96221C1B86A2}" srcOrd="0" destOrd="0" presId="urn:microsoft.com/office/officeart/2005/8/layout/radial5"/>
    <dgm:cxn modelId="{E3F2A8A5-8881-4D28-B348-54E21229A8EC}" srcId="{7349B696-C54E-4BD0-8DC8-72C0CB843814}" destId="{F20E628C-5675-49C3-952A-EBDCA94315A4}" srcOrd="2" destOrd="0" parTransId="{C02CB891-3C77-4BA1-9292-38B215377935}" sibTransId="{A5A3B6A2-6CBC-4AA5-8A57-2BDA40904B07}"/>
    <dgm:cxn modelId="{BB5D11C9-8EE1-4E0C-B348-2406F92FF778}" type="presOf" srcId="{D9B7A3F6-7EC4-4152-B5B5-DF83037008D0}" destId="{6B1FDD95-75D4-4615-9B3E-77B5677644E3}" srcOrd="0" destOrd="0" presId="urn:microsoft.com/office/officeart/2005/8/layout/radial5"/>
    <dgm:cxn modelId="{BE080488-1EDD-4FF7-BF40-3B47E9DB46F9}" type="presOf" srcId="{7349B696-C54E-4BD0-8DC8-72C0CB843814}" destId="{29D8A3B1-58A4-4751-BC94-A3FA4FEB4EB2}" srcOrd="0" destOrd="0" presId="urn:microsoft.com/office/officeart/2005/8/layout/radial5"/>
    <dgm:cxn modelId="{63B698B3-F727-44F5-88DF-04AFE626D245}" type="presOf" srcId="{94B84165-AD12-4A93-9669-5F463ABC2D8E}" destId="{18098B94-FC89-4C9A-A714-25024E7C9C75}" srcOrd="1" destOrd="0" presId="urn:microsoft.com/office/officeart/2005/8/layout/radial5"/>
    <dgm:cxn modelId="{C8992F72-862E-4164-B8CB-E9F7D46FDC0E}" type="presParOf" srcId="{62CA0735-3CC8-4D13-99E1-E457533508D6}" destId="{29D8A3B1-58A4-4751-BC94-A3FA4FEB4EB2}" srcOrd="0" destOrd="0" presId="urn:microsoft.com/office/officeart/2005/8/layout/radial5"/>
    <dgm:cxn modelId="{D56085C0-A6D9-4A57-AC62-F2512A4F0BDB}" type="presParOf" srcId="{62CA0735-3CC8-4D13-99E1-E457533508D6}" destId="{A29741C9-441C-4938-A779-893E4B24C01B}" srcOrd="1" destOrd="0" presId="urn:microsoft.com/office/officeart/2005/8/layout/radial5"/>
    <dgm:cxn modelId="{7C148CDB-52A8-4BD5-AC33-DCBA394C419F}" type="presParOf" srcId="{A29741C9-441C-4938-A779-893E4B24C01B}" destId="{07AD041C-A0BB-4B2A-947B-1756B4CEA9C1}" srcOrd="0" destOrd="0" presId="urn:microsoft.com/office/officeart/2005/8/layout/radial5"/>
    <dgm:cxn modelId="{1D1F4679-6170-4CCC-B708-27A14555DC67}" type="presParOf" srcId="{62CA0735-3CC8-4D13-99E1-E457533508D6}" destId="{9B54E6C2-A4BC-43CA-A43C-B45EB6AFB012}" srcOrd="2" destOrd="0" presId="urn:microsoft.com/office/officeart/2005/8/layout/radial5"/>
    <dgm:cxn modelId="{1B7C2D18-C26C-4D89-AECB-40143B754E55}" type="presParOf" srcId="{62CA0735-3CC8-4D13-99E1-E457533508D6}" destId="{6B1FDD95-75D4-4615-9B3E-77B5677644E3}" srcOrd="3" destOrd="0" presId="urn:microsoft.com/office/officeart/2005/8/layout/radial5"/>
    <dgm:cxn modelId="{717E11FF-A560-4DFE-9977-F0777A61426D}" type="presParOf" srcId="{6B1FDD95-75D4-4615-9B3E-77B5677644E3}" destId="{9B99AED2-8C68-4E4E-8419-127311CDFADE}" srcOrd="0" destOrd="0" presId="urn:microsoft.com/office/officeart/2005/8/layout/radial5"/>
    <dgm:cxn modelId="{F4C172F9-4C37-41F1-BAD2-33A9A166BE2E}" type="presParOf" srcId="{62CA0735-3CC8-4D13-99E1-E457533508D6}" destId="{CEF04522-4AB0-4D41-91BF-9BB9B3010890}" srcOrd="4" destOrd="0" presId="urn:microsoft.com/office/officeart/2005/8/layout/radial5"/>
    <dgm:cxn modelId="{B4EC5D0F-9046-4EDF-8A50-D525ADE294EA}" type="presParOf" srcId="{62CA0735-3CC8-4D13-99E1-E457533508D6}" destId="{A925D976-571F-4DCC-A4F4-A0CB751D4720}" srcOrd="5" destOrd="0" presId="urn:microsoft.com/office/officeart/2005/8/layout/radial5"/>
    <dgm:cxn modelId="{953C244A-419F-46E8-924F-0AB998115845}" type="presParOf" srcId="{A925D976-571F-4DCC-A4F4-A0CB751D4720}" destId="{645A8DB1-AE94-4D2C-A1EF-4A93097CAD7E}" srcOrd="0" destOrd="0" presId="urn:microsoft.com/office/officeart/2005/8/layout/radial5"/>
    <dgm:cxn modelId="{55A2FB12-FFE9-4324-AECD-19B9DECF6E6D}" type="presParOf" srcId="{62CA0735-3CC8-4D13-99E1-E457533508D6}" destId="{B23CF1CA-711F-4AA9-8AB4-4A9629747C63}" srcOrd="6" destOrd="0" presId="urn:microsoft.com/office/officeart/2005/8/layout/radial5"/>
    <dgm:cxn modelId="{BF9B2A11-A3F5-4C4C-813D-5E7004153D8E}" type="presParOf" srcId="{62CA0735-3CC8-4D13-99E1-E457533508D6}" destId="{782C06A4-B6D8-4FF1-A2F3-96221C1B86A2}" srcOrd="7" destOrd="0" presId="urn:microsoft.com/office/officeart/2005/8/layout/radial5"/>
    <dgm:cxn modelId="{2EFFDA21-8A0E-437A-8EF2-E2ACA359F9F3}" type="presParOf" srcId="{782C06A4-B6D8-4FF1-A2F3-96221C1B86A2}" destId="{18098B94-FC89-4C9A-A714-25024E7C9C75}" srcOrd="0" destOrd="0" presId="urn:microsoft.com/office/officeart/2005/8/layout/radial5"/>
    <dgm:cxn modelId="{AB6C19B6-8F87-4BAE-ACB8-4043D21C2D7E}" type="presParOf" srcId="{62CA0735-3CC8-4D13-99E1-E457533508D6}" destId="{D23D3247-6ABB-4EDD-B1D1-14D9BA59995D}" srcOrd="8" destOrd="0" presId="urn:microsoft.com/office/officeart/2005/8/layout/radial5"/>
    <dgm:cxn modelId="{41E5C1F0-C300-43B5-89F2-A5E5DA4072D2}" type="presParOf" srcId="{62CA0735-3CC8-4D13-99E1-E457533508D6}" destId="{765CDF12-239F-443A-82A7-39DB3F7C80D5}" srcOrd="9" destOrd="0" presId="urn:microsoft.com/office/officeart/2005/8/layout/radial5"/>
    <dgm:cxn modelId="{83D75D14-C018-41BA-8B15-EAFB77389C8F}" type="presParOf" srcId="{765CDF12-239F-443A-82A7-39DB3F7C80D5}" destId="{9604A49A-B8E0-4432-A4C8-0CBD19572081}" srcOrd="0" destOrd="0" presId="urn:microsoft.com/office/officeart/2005/8/layout/radial5"/>
    <dgm:cxn modelId="{049718F3-333A-4D42-A29F-9C018E7CD846}" type="presParOf" srcId="{62CA0735-3CC8-4D13-99E1-E457533508D6}" destId="{E04BB8E4-56A9-463F-9768-0E3126015C4E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B8E7EB-1130-4D7E-8648-4D1FAE9D7A9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E2B81B42-789E-4CF1-AFF4-64FDBBF50AC9}">
      <dgm:prSet phldrT="[Text]"/>
      <dgm:spPr/>
      <dgm:t>
        <a:bodyPr/>
        <a:lstStyle/>
        <a:p>
          <a:r>
            <a:rPr lang="id-ID" dirty="0" smtClean="0"/>
            <a:t>Al-Kirmani</a:t>
          </a:r>
          <a:endParaRPr lang="id-ID" dirty="0"/>
        </a:p>
      </dgm:t>
    </dgm:pt>
    <dgm:pt modelId="{CD6F4417-44D1-486F-A9F0-6CB8574A3095}" type="parTrans" cxnId="{FF0890DC-57D9-4FF0-93CF-FDE2A73DDD5A}">
      <dgm:prSet/>
      <dgm:spPr/>
      <dgm:t>
        <a:bodyPr/>
        <a:lstStyle/>
        <a:p>
          <a:endParaRPr lang="id-ID"/>
        </a:p>
      </dgm:t>
    </dgm:pt>
    <dgm:pt modelId="{A9A94C95-BD91-4C82-BB6C-4DD211F7B85C}" type="sibTrans" cxnId="{FF0890DC-57D9-4FF0-93CF-FDE2A73DDD5A}">
      <dgm:prSet/>
      <dgm:spPr/>
      <dgm:t>
        <a:bodyPr/>
        <a:lstStyle/>
        <a:p>
          <a:endParaRPr lang="id-ID"/>
        </a:p>
      </dgm:t>
    </dgm:pt>
    <dgm:pt modelId="{00CDB895-D8E2-4BB8-B1AA-6BE8DC3D1356}">
      <dgm:prSet phldrT="[Text]"/>
      <dgm:spPr/>
      <dgm:t>
        <a:bodyPr/>
        <a:lstStyle/>
        <a:p>
          <a:pPr algn="just"/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Memiliki nama lengkap Abul Hakam Umar bin Abdurrahman bin Ahmad bin Ali Al-Kirmani </a:t>
          </a:r>
          <a:endParaRPr lang="id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28ED04-76B5-4457-B998-C99E9AA6E6EF}" type="parTrans" cxnId="{F72BD460-C7A3-4CA8-B543-B0B769407895}">
      <dgm:prSet/>
      <dgm:spPr/>
      <dgm:t>
        <a:bodyPr/>
        <a:lstStyle/>
        <a:p>
          <a:endParaRPr lang="id-ID"/>
        </a:p>
      </dgm:t>
    </dgm:pt>
    <dgm:pt modelId="{6FDC98C6-ADD2-4E9A-9A8E-3874FD5C7E28}" type="sibTrans" cxnId="{F72BD460-C7A3-4CA8-B543-B0B769407895}">
      <dgm:prSet/>
      <dgm:spPr/>
      <dgm:t>
        <a:bodyPr/>
        <a:lstStyle/>
        <a:p>
          <a:endParaRPr lang="id-ID"/>
        </a:p>
      </dgm:t>
    </dgm:pt>
    <dgm:pt modelId="{CA893ECC-D896-4496-8877-4E98A040E73F}">
      <dgm:prSet phldrT="[Text]"/>
      <dgm:spPr/>
      <dgm:t>
        <a:bodyPr/>
        <a:lstStyle/>
        <a:p>
          <a:pPr algn="just"/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Lahir di Kordoba,  Al-Andalus pada abad 12</a:t>
          </a:r>
          <a:endParaRPr lang="id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5958B8-8D67-46C2-BF3D-AAC338581188}" type="parTrans" cxnId="{9428AA15-7D83-497A-90BA-14104902D5F0}">
      <dgm:prSet/>
      <dgm:spPr/>
      <dgm:t>
        <a:bodyPr/>
        <a:lstStyle/>
        <a:p>
          <a:endParaRPr lang="id-ID"/>
        </a:p>
      </dgm:t>
    </dgm:pt>
    <dgm:pt modelId="{FD6AB4B1-1F70-49B5-8301-1C442726C339}" type="sibTrans" cxnId="{9428AA15-7D83-497A-90BA-14104902D5F0}">
      <dgm:prSet/>
      <dgm:spPr/>
      <dgm:t>
        <a:bodyPr/>
        <a:lstStyle/>
        <a:p>
          <a:endParaRPr lang="id-ID"/>
        </a:p>
      </dgm:t>
    </dgm:pt>
    <dgm:pt modelId="{37D5556E-9E29-4017-A46F-98D8656B1199}">
      <dgm:prSet phldrT="[Text]"/>
      <dgm:spPr/>
      <dgm:t>
        <a:bodyPr/>
        <a:lstStyle/>
        <a:p>
          <a:pPr algn="just"/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Merupakan cendekiawan besar abad ke-12 dari Kordoba, Al-Andalus. </a:t>
          </a:r>
          <a:endParaRPr lang="id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62AB51-1EAC-45EF-BB7D-E607C51F5FFC}" type="parTrans" cxnId="{B68DD7DF-4E2B-4010-825A-44EB2E93C17D}">
      <dgm:prSet/>
      <dgm:spPr/>
      <dgm:t>
        <a:bodyPr/>
        <a:lstStyle/>
        <a:p>
          <a:endParaRPr lang="id-ID"/>
        </a:p>
      </dgm:t>
    </dgm:pt>
    <dgm:pt modelId="{6ADE675B-3F93-48F4-A36E-2C3A7D0EC3EF}" type="sibTrans" cxnId="{B68DD7DF-4E2B-4010-825A-44EB2E93C17D}">
      <dgm:prSet/>
      <dgm:spPr/>
      <dgm:t>
        <a:bodyPr/>
        <a:lstStyle/>
        <a:p>
          <a:endParaRPr lang="id-ID"/>
        </a:p>
      </dgm:t>
    </dgm:pt>
    <dgm:pt modelId="{3137CB17-661D-4ABC-9E0C-02E4A21BFE88}">
      <dgm:prSet phldrT="[Text]"/>
      <dgm:spPr/>
      <dgm:t>
        <a:bodyPr/>
        <a:lstStyle/>
        <a:p>
          <a:pPr algn="just"/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Murid dari Maslamah Al-Majriti.</a:t>
          </a:r>
          <a:endParaRPr lang="id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F1732F-D411-4D2C-8ADF-10D7AF4C96BC}" type="parTrans" cxnId="{C4B7CFC8-3653-4571-9F9E-AF4BCDD33596}">
      <dgm:prSet/>
      <dgm:spPr/>
      <dgm:t>
        <a:bodyPr/>
        <a:lstStyle/>
        <a:p>
          <a:endParaRPr lang="id-ID"/>
        </a:p>
      </dgm:t>
    </dgm:pt>
    <dgm:pt modelId="{5A043BBA-88E2-46E7-B2A3-F1BBE95853F5}" type="sibTrans" cxnId="{C4B7CFC8-3653-4571-9F9E-AF4BCDD33596}">
      <dgm:prSet/>
      <dgm:spPr/>
      <dgm:t>
        <a:bodyPr/>
        <a:lstStyle/>
        <a:p>
          <a:endParaRPr lang="id-ID"/>
        </a:p>
      </dgm:t>
    </dgm:pt>
    <dgm:pt modelId="{B48C10EE-FB5F-4949-8D41-E465EFBD983A}">
      <dgm:prSet/>
      <dgm:spPr/>
      <dgm:t>
        <a:bodyPr/>
        <a:lstStyle/>
        <a:p>
          <a:pPr algn="just"/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Maslamah Al-Majriti adalah seorang astronom, kimiawan, matematikawan, dan ulama dari Al-Andalus.</a:t>
          </a:r>
          <a:endParaRPr lang="id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3F9009-30DD-47E4-A9CF-AEDF414B2A58}" type="parTrans" cxnId="{03B9FA60-F2F2-4683-A599-BC034B178B1D}">
      <dgm:prSet/>
      <dgm:spPr/>
      <dgm:t>
        <a:bodyPr/>
        <a:lstStyle/>
        <a:p>
          <a:endParaRPr lang="id-ID"/>
        </a:p>
      </dgm:t>
    </dgm:pt>
    <dgm:pt modelId="{0C322FDE-BAB7-4BA3-9743-C34BA636F83B}" type="sibTrans" cxnId="{03B9FA60-F2F2-4683-A599-BC034B178B1D}">
      <dgm:prSet/>
      <dgm:spPr/>
      <dgm:t>
        <a:bodyPr/>
        <a:lstStyle/>
        <a:p>
          <a:endParaRPr lang="id-ID"/>
        </a:p>
      </dgm:t>
    </dgm:pt>
    <dgm:pt modelId="{AB447EC9-1D67-4924-999C-107B0B770D77}" type="pres">
      <dgm:prSet presAssocID="{F0B8E7EB-1130-4D7E-8648-4D1FAE9D7A9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C431E60-9E07-471C-8E3C-FD32C51F2C51}" type="pres">
      <dgm:prSet presAssocID="{F0B8E7EB-1130-4D7E-8648-4D1FAE9D7A95}" presName="Name1" presStyleCnt="0"/>
      <dgm:spPr/>
    </dgm:pt>
    <dgm:pt modelId="{5056DFB9-8C83-4C29-AD22-3E189B5FD51E}" type="pres">
      <dgm:prSet presAssocID="{F0B8E7EB-1130-4D7E-8648-4D1FAE9D7A95}" presName="cycle" presStyleCnt="0"/>
      <dgm:spPr/>
    </dgm:pt>
    <dgm:pt modelId="{E2D6A6E9-B5F8-4288-A81A-AEBC37C4A01B}" type="pres">
      <dgm:prSet presAssocID="{F0B8E7EB-1130-4D7E-8648-4D1FAE9D7A95}" presName="srcNode" presStyleLbl="node1" presStyleIdx="0" presStyleCnt="1"/>
      <dgm:spPr/>
    </dgm:pt>
    <dgm:pt modelId="{49DEEB4B-B485-4C52-98A3-16FDF7AA2CE8}" type="pres">
      <dgm:prSet presAssocID="{F0B8E7EB-1130-4D7E-8648-4D1FAE9D7A95}" presName="conn" presStyleLbl="parChTrans1D2" presStyleIdx="0" presStyleCnt="1"/>
      <dgm:spPr/>
      <dgm:t>
        <a:bodyPr/>
        <a:lstStyle/>
        <a:p>
          <a:endParaRPr lang="en-US"/>
        </a:p>
      </dgm:t>
    </dgm:pt>
    <dgm:pt modelId="{23B7903A-8642-46F1-B676-1FBD4E7B2AC3}" type="pres">
      <dgm:prSet presAssocID="{F0B8E7EB-1130-4D7E-8648-4D1FAE9D7A95}" presName="extraNode" presStyleLbl="node1" presStyleIdx="0" presStyleCnt="1"/>
      <dgm:spPr/>
    </dgm:pt>
    <dgm:pt modelId="{23DC570E-A9CB-4E74-94F0-6C1473A69001}" type="pres">
      <dgm:prSet presAssocID="{F0B8E7EB-1130-4D7E-8648-4D1FAE9D7A95}" presName="dstNode" presStyleLbl="node1" presStyleIdx="0" presStyleCnt="1"/>
      <dgm:spPr/>
    </dgm:pt>
    <dgm:pt modelId="{FCB72296-6548-4954-8009-F4063E95274E}" type="pres">
      <dgm:prSet presAssocID="{E2B81B42-789E-4CF1-AFF4-64FDBBF50AC9}" presName="text_1" presStyleLbl="node1" presStyleIdx="0" presStyleCnt="1" custScaleY="1335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BF9D-8A82-4707-BFE6-E64AA7781EAA}" type="pres">
      <dgm:prSet presAssocID="{E2B81B42-789E-4CF1-AFF4-64FDBBF50AC9}" presName="accent_1" presStyleCnt="0"/>
      <dgm:spPr/>
    </dgm:pt>
    <dgm:pt modelId="{A2D11E25-25D5-49BC-A459-18B4959B0024}" type="pres">
      <dgm:prSet presAssocID="{E2B81B42-789E-4CF1-AFF4-64FDBBF50AC9}" presName="accentRepeatNode" presStyleLbl="solidFgAcc1" presStyleIdx="0" presStyleCnt="1" custLinFactNeighborY="182"/>
      <dgm:spPr/>
    </dgm:pt>
  </dgm:ptLst>
  <dgm:cxnLst>
    <dgm:cxn modelId="{66CFFA14-DAF8-47B2-A4D7-E803DA4C387D}" type="presOf" srcId="{E2B81B42-789E-4CF1-AFF4-64FDBBF50AC9}" destId="{FCB72296-6548-4954-8009-F4063E95274E}" srcOrd="0" destOrd="0" presId="urn:microsoft.com/office/officeart/2008/layout/VerticalCurvedList"/>
    <dgm:cxn modelId="{1144EE82-0FE3-43C6-ACB9-13E9FE39FC46}" type="presOf" srcId="{3137CB17-661D-4ABC-9E0C-02E4A21BFE88}" destId="{FCB72296-6548-4954-8009-F4063E95274E}" srcOrd="0" destOrd="4" presId="urn:microsoft.com/office/officeart/2008/layout/VerticalCurvedList"/>
    <dgm:cxn modelId="{C4B7CFC8-3653-4571-9F9E-AF4BCDD33596}" srcId="{E2B81B42-789E-4CF1-AFF4-64FDBBF50AC9}" destId="{3137CB17-661D-4ABC-9E0C-02E4A21BFE88}" srcOrd="3" destOrd="0" parTransId="{13F1732F-D411-4D2C-8ADF-10D7AF4C96BC}" sibTransId="{5A043BBA-88E2-46E7-B2A3-F1BBE95853F5}"/>
    <dgm:cxn modelId="{A63CA061-6EDC-4569-B4B6-48BDCE85E300}" type="presOf" srcId="{37D5556E-9E29-4017-A46F-98D8656B1199}" destId="{FCB72296-6548-4954-8009-F4063E95274E}" srcOrd="0" destOrd="3" presId="urn:microsoft.com/office/officeart/2008/layout/VerticalCurvedList"/>
    <dgm:cxn modelId="{9428AA15-7D83-497A-90BA-14104902D5F0}" srcId="{E2B81B42-789E-4CF1-AFF4-64FDBBF50AC9}" destId="{CA893ECC-D896-4496-8877-4E98A040E73F}" srcOrd="1" destOrd="0" parTransId="{595958B8-8D67-46C2-BF3D-AAC338581188}" sibTransId="{FD6AB4B1-1F70-49B5-8301-1C442726C339}"/>
    <dgm:cxn modelId="{9CEAB395-7F91-4CB0-B6C6-026CD998B27D}" type="presOf" srcId="{CA893ECC-D896-4496-8877-4E98A040E73F}" destId="{FCB72296-6548-4954-8009-F4063E95274E}" srcOrd="0" destOrd="2" presId="urn:microsoft.com/office/officeart/2008/layout/VerticalCurvedList"/>
    <dgm:cxn modelId="{B68DD7DF-4E2B-4010-825A-44EB2E93C17D}" srcId="{E2B81B42-789E-4CF1-AFF4-64FDBBF50AC9}" destId="{37D5556E-9E29-4017-A46F-98D8656B1199}" srcOrd="2" destOrd="0" parTransId="{C362AB51-1EAC-45EF-BB7D-E607C51F5FFC}" sibTransId="{6ADE675B-3F93-48F4-A36E-2C3A7D0EC3EF}"/>
    <dgm:cxn modelId="{7A84BFCB-D20F-4CA9-9F73-96154B818A6A}" type="presOf" srcId="{B48C10EE-FB5F-4949-8D41-E465EFBD983A}" destId="{FCB72296-6548-4954-8009-F4063E95274E}" srcOrd="0" destOrd="5" presId="urn:microsoft.com/office/officeart/2008/layout/VerticalCurvedList"/>
    <dgm:cxn modelId="{F72BD460-C7A3-4CA8-B543-B0B769407895}" srcId="{E2B81B42-789E-4CF1-AFF4-64FDBBF50AC9}" destId="{00CDB895-D8E2-4BB8-B1AA-6BE8DC3D1356}" srcOrd="0" destOrd="0" parTransId="{E728ED04-76B5-4457-B998-C99E9AA6E6EF}" sibTransId="{6FDC98C6-ADD2-4E9A-9A8E-3874FD5C7E28}"/>
    <dgm:cxn modelId="{03B9FA60-F2F2-4683-A599-BC034B178B1D}" srcId="{E2B81B42-789E-4CF1-AFF4-64FDBBF50AC9}" destId="{B48C10EE-FB5F-4949-8D41-E465EFBD983A}" srcOrd="4" destOrd="0" parTransId="{643F9009-30DD-47E4-A9CF-AEDF414B2A58}" sibTransId="{0C322FDE-BAB7-4BA3-9743-C34BA636F83B}"/>
    <dgm:cxn modelId="{FF0890DC-57D9-4FF0-93CF-FDE2A73DDD5A}" srcId="{F0B8E7EB-1130-4D7E-8648-4D1FAE9D7A95}" destId="{E2B81B42-789E-4CF1-AFF4-64FDBBF50AC9}" srcOrd="0" destOrd="0" parTransId="{CD6F4417-44D1-486F-A9F0-6CB8574A3095}" sibTransId="{A9A94C95-BD91-4C82-BB6C-4DD211F7B85C}"/>
    <dgm:cxn modelId="{0FFB7B5C-F78D-4E01-8E34-F3809594DF2F}" type="presOf" srcId="{F0B8E7EB-1130-4D7E-8648-4D1FAE9D7A95}" destId="{AB447EC9-1D67-4924-999C-107B0B770D77}" srcOrd="0" destOrd="0" presId="urn:microsoft.com/office/officeart/2008/layout/VerticalCurvedList"/>
    <dgm:cxn modelId="{7B7D8B50-5708-4C1A-B0DE-88CEDAED9782}" type="presOf" srcId="{6FDC98C6-ADD2-4E9A-9A8E-3874FD5C7E28}" destId="{49DEEB4B-B485-4C52-98A3-16FDF7AA2CE8}" srcOrd="0" destOrd="0" presId="urn:microsoft.com/office/officeart/2008/layout/VerticalCurvedList"/>
    <dgm:cxn modelId="{D47BD394-ADE9-4A49-BB34-67D5C8CD5720}" type="presOf" srcId="{00CDB895-D8E2-4BB8-B1AA-6BE8DC3D1356}" destId="{FCB72296-6548-4954-8009-F4063E95274E}" srcOrd="0" destOrd="1" presId="urn:microsoft.com/office/officeart/2008/layout/VerticalCurvedList"/>
    <dgm:cxn modelId="{75C18CB1-CBB5-434A-9E9F-F3278DEE9BBB}" type="presParOf" srcId="{AB447EC9-1D67-4924-999C-107B0B770D77}" destId="{7C431E60-9E07-471C-8E3C-FD32C51F2C51}" srcOrd="0" destOrd="0" presId="urn:microsoft.com/office/officeart/2008/layout/VerticalCurvedList"/>
    <dgm:cxn modelId="{A0E94B62-CA69-46AE-AB29-757748EA4710}" type="presParOf" srcId="{7C431E60-9E07-471C-8E3C-FD32C51F2C51}" destId="{5056DFB9-8C83-4C29-AD22-3E189B5FD51E}" srcOrd="0" destOrd="0" presId="urn:microsoft.com/office/officeart/2008/layout/VerticalCurvedList"/>
    <dgm:cxn modelId="{91C79D73-9458-456F-A18F-C9C2A61DB5E6}" type="presParOf" srcId="{5056DFB9-8C83-4C29-AD22-3E189B5FD51E}" destId="{E2D6A6E9-B5F8-4288-A81A-AEBC37C4A01B}" srcOrd="0" destOrd="0" presId="urn:microsoft.com/office/officeart/2008/layout/VerticalCurvedList"/>
    <dgm:cxn modelId="{616A48F2-C256-40B1-95BF-DAEE9F1A60A0}" type="presParOf" srcId="{5056DFB9-8C83-4C29-AD22-3E189B5FD51E}" destId="{49DEEB4B-B485-4C52-98A3-16FDF7AA2CE8}" srcOrd="1" destOrd="0" presId="urn:microsoft.com/office/officeart/2008/layout/VerticalCurvedList"/>
    <dgm:cxn modelId="{0855D623-24F5-4FAB-9B3C-7885086B5009}" type="presParOf" srcId="{5056DFB9-8C83-4C29-AD22-3E189B5FD51E}" destId="{23B7903A-8642-46F1-B676-1FBD4E7B2AC3}" srcOrd="2" destOrd="0" presId="urn:microsoft.com/office/officeart/2008/layout/VerticalCurvedList"/>
    <dgm:cxn modelId="{9C6F2859-F26A-4F19-96B5-6965445053A0}" type="presParOf" srcId="{5056DFB9-8C83-4C29-AD22-3E189B5FD51E}" destId="{23DC570E-A9CB-4E74-94F0-6C1473A69001}" srcOrd="3" destOrd="0" presId="urn:microsoft.com/office/officeart/2008/layout/VerticalCurvedList"/>
    <dgm:cxn modelId="{2793EC08-6B5D-4268-8606-1F29F6B64E6B}" type="presParOf" srcId="{7C431E60-9E07-471C-8E3C-FD32C51F2C51}" destId="{FCB72296-6548-4954-8009-F4063E95274E}" srcOrd="1" destOrd="0" presId="urn:microsoft.com/office/officeart/2008/layout/VerticalCurvedList"/>
    <dgm:cxn modelId="{99043874-DB5A-42AE-BE8A-A8F7B73BB697}" type="presParOf" srcId="{7C431E60-9E07-471C-8E3C-FD32C51F2C51}" destId="{DE72BF9D-8A82-4707-BFE6-E64AA7781EAA}" srcOrd="2" destOrd="0" presId="urn:microsoft.com/office/officeart/2008/layout/VerticalCurvedList"/>
    <dgm:cxn modelId="{45D4F4C0-F2E9-41D4-907B-81728C6D251A}" type="presParOf" srcId="{DE72BF9D-8A82-4707-BFE6-E64AA7781EAA}" destId="{A2D11E25-25D5-49BC-A459-18B4959B002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EEB4B-B485-4C52-98A3-16FDF7AA2CE8}">
      <dsp:nvSpPr>
        <dsp:cNvPr id="0" name=""/>
        <dsp:cNvSpPr/>
      </dsp:nvSpPr>
      <dsp:spPr>
        <a:xfrm>
          <a:off x="-6912899" y="-1148425"/>
          <a:ext cx="8942350" cy="8942350"/>
        </a:xfrm>
        <a:prstGeom prst="blockArc">
          <a:avLst>
            <a:gd name="adj1" fmla="val 18900000"/>
            <a:gd name="adj2" fmla="val 2700000"/>
            <a:gd name="adj3" fmla="val 242"/>
          </a:avLst>
        </a:pr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B72296-6548-4954-8009-F4063E95274E}">
      <dsp:nvSpPr>
        <dsp:cNvPr id="0" name=""/>
        <dsp:cNvSpPr/>
      </dsp:nvSpPr>
      <dsp:spPr>
        <a:xfrm>
          <a:off x="1971186" y="1217049"/>
          <a:ext cx="8852791" cy="4211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432" tIns="78740" rIns="78740" bIns="7874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100" kern="1200" dirty="0" smtClean="0"/>
            <a:t>Al-Kirmani</a:t>
          </a:r>
          <a:endParaRPr lang="id-ID" sz="3100" kern="1200" dirty="0"/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Memiliki nama lengkap Abul Hakam Umar bin Abdurrahman bin Ahmad bin Ali Al-Kirmani </a:t>
          </a:r>
          <a:endParaRPr lang="id-ID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Lahir di Kordoba,  Al-Andalus pada abad 12</a:t>
          </a:r>
          <a:endParaRPr lang="id-ID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Merupakan cendekiawan besar abad ke-12 dari Kordoba, Al-Andalus. </a:t>
          </a:r>
          <a:endParaRPr lang="id-ID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Murid dari Maslamah Al-Majriti.</a:t>
          </a:r>
          <a:endParaRPr lang="id-ID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Maslamah Al-Majriti adalah seorang astronom, kimiawan, matematikawan, dan ulama dari Al-Andalus.</a:t>
          </a:r>
          <a:endParaRPr lang="id-ID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71186" y="1217049"/>
        <a:ext cx="8852791" cy="4211400"/>
      </dsp:txXfrm>
    </dsp:sp>
    <dsp:sp modelId="{A2D11E25-25D5-49BC-A459-18B4959B0024}">
      <dsp:nvSpPr>
        <dsp:cNvPr id="0" name=""/>
        <dsp:cNvSpPr/>
      </dsp:nvSpPr>
      <dsp:spPr>
        <a:xfrm>
          <a:off x="0" y="1358738"/>
          <a:ext cx="3942372" cy="39423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32180918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01070088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xmlns="" val="1306268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87707175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959317054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354771977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549009135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13474696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23425643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15415788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782943255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9A71FD0-DDF4-4725-AA0F-8FE79FF75B88}" type="datetimeFigureOut">
              <a:rPr lang="id-ID" smtClean="0"/>
              <a:pPr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7225B9-97DB-4279-B9CB-CA4B053468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Freeform 6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5995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742" y="1059752"/>
            <a:ext cx="10563978" cy="3216034"/>
          </a:xfrm>
        </p:spPr>
        <p:txBody>
          <a:bodyPr/>
          <a:lstStyle/>
          <a:p>
            <a:r>
              <a:rPr lang="id-ID" sz="6000" dirty="0" smtClean="0"/>
              <a:t>AIK 3</a:t>
            </a:r>
            <a:br>
              <a:rPr lang="id-ID" sz="6000" dirty="0" smtClean="0"/>
            </a:br>
            <a:r>
              <a:rPr lang="id-ID" sz="6000" dirty="0" smtClean="0"/>
              <a:t>Biografi </a:t>
            </a:r>
            <a:br>
              <a:rPr lang="id-ID" sz="6000" dirty="0" smtClean="0"/>
            </a:br>
            <a:r>
              <a:rPr lang="id-ID" sz="6000" dirty="0" smtClean="0"/>
              <a:t>Al Kirmani</a:t>
            </a:r>
            <a:endParaRPr lang="id-ID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Created By : tin rosidah (B2C014017)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1205069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858" y="2198306"/>
            <a:ext cx="3668052" cy="3442640"/>
          </a:xfrm>
        </p:spPr>
        <p:txBody>
          <a:bodyPr>
            <a:normAutofit/>
          </a:bodyPr>
          <a:lstStyle/>
          <a:p>
            <a:r>
              <a:rPr lang="id-ID" dirty="0" smtClean="0"/>
              <a:t>APA saja yang akan dibahas?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25452044"/>
              </p:ext>
            </p:extLst>
          </p:nvPr>
        </p:nvGraphicFramePr>
        <p:xfrm>
          <a:off x="4303244" y="193182"/>
          <a:ext cx="7429410" cy="6478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227582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2356833"/>
            <a:ext cx="4595330" cy="3644721"/>
          </a:xfrm>
        </p:spPr>
        <p:txBody>
          <a:bodyPr/>
          <a:lstStyle/>
          <a:p>
            <a:r>
              <a:rPr lang="id-ID" dirty="0" smtClean="0"/>
              <a:t>Siapakah al kirmani?</a:t>
            </a:r>
            <a:endParaRPr lang="id-ID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7082" b="12044"/>
          <a:stretch>
            <a:fillRect/>
          </a:stretch>
        </p:blipFill>
        <p:spPr bwMode="auto">
          <a:xfrm>
            <a:off x="6150518" y="235131"/>
            <a:ext cx="5385621" cy="636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755740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501040112"/>
              </p:ext>
            </p:extLst>
          </p:nvPr>
        </p:nvGraphicFramePr>
        <p:xfrm>
          <a:off x="934433" y="212501"/>
          <a:ext cx="10823978" cy="6645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 t="17082" b="12044"/>
          <a:stretch>
            <a:fillRect/>
          </a:stretch>
        </p:blipFill>
        <p:spPr bwMode="auto">
          <a:xfrm>
            <a:off x="1029877" y="1502227"/>
            <a:ext cx="3934009" cy="41531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414987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888641"/>
            <a:ext cx="10178322" cy="895723"/>
          </a:xfrm>
        </p:spPr>
        <p:txBody>
          <a:bodyPr/>
          <a:lstStyle/>
          <a:p>
            <a:r>
              <a:rPr lang="id-ID" dirty="0" smtClean="0"/>
              <a:t>Karya Yang dihasilkan?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sz="3200" dirty="0" smtClean="0"/>
              <a:t>Al-Kirmani merupakan ilmuwan yang ahli dalam bidang geometri</a:t>
            </a:r>
            <a:r>
              <a:rPr lang="id-ID" sz="3200" dirty="0"/>
              <a:t>, logika dan kedokteran (bedah, </a:t>
            </a:r>
            <a:r>
              <a:rPr lang="id-ID" sz="3200" dirty="0" smtClean="0"/>
              <a:t>amputasi</a:t>
            </a:r>
            <a:r>
              <a:rPr lang="id-ID" sz="3200" dirty="0"/>
              <a:t>, kauterisasi).</a:t>
            </a:r>
          </a:p>
          <a:p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xmlns="" val="14476860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446779"/>
            <a:ext cx="10178322" cy="1492132"/>
          </a:xfrm>
        </p:spPr>
        <p:txBody>
          <a:bodyPr/>
          <a:lstStyle/>
          <a:p>
            <a:r>
              <a:rPr lang="id-ID" dirty="0" smtClean="0"/>
              <a:t>Bagaimana Perjalanan menemukan karyanya?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376152"/>
            <a:ext cx="10178322" cy="3741313"/>
          </a:xfrm>
        </p:spPr>
        <p:txBody>
          <a:bodyPr>
            <a:noAutofit/>
          </a:bodyPr>
          <a:lstStyle/>
          <a:p>
            <a:pPr algn="just"/>
            <a:r>
              <a:rPr lang="id-ID" sz="2800" dirty="0" smtClean="0"/>
              <a:t>Al-Kirmani berguru pada seorang cendekiawan muslim yaitu </a:t>
            </a:r>
            <a:r>
              <a:rPr lang="id-ID" sz="2800" dirty="0"/>
              <a:t>Maslamah </a:t>
            </a:r>
            <a:r>
              <a:rPr lang="id-ID" sz="2800" dirty="0" smtClean="0"/>
              <a:t>Al-Majriti.</a:t>
            </a:r>
          </a:p>
          <a:p>
            <a:pPr algn="just"/>
            <a:r>
              <a:rPr lang="id-ID" sz="2800" dirty="0" smtClean="0"/>
              <a:t>Ia </a:t>
            </a:r>
            <a:r>
              <a:rPr lang="id-ID" sz="2800" dirty="0"/>
              <a:t>mempelajari dan berkarya di </a:t>
            </a:r>
            <a:r>
              <a:rPr lang="id-ID" sz="2800" dirty="0" smtClean="0"/>
              <a:t>bidang-bidang </a:t>
            </a:r>
            <a:r>
              <a:rPr lang="id-ID" sz="2800" dirty="0"/>
              <a:t>geometri dan logika. </a:t>
            </a:r>
            <a:endParaRPr lang="id-ID" sz="2800" dirty="0" smtClean="0"/>
          </a:p>
          <a:p>
            <a:pPr algn="just"/>
            <a:r>
              <a:rPr lang="id-ID" sz="2800" dirty="0" smtClean="0"/>
              <a:t>Al-Kirmani juga mengajar di sekolah-sekolah Al-Andalus yang ada pada zaman itu.</a:t>
            </a:r>
          </a:p>
          <a:p>
            <a:pPr algn="just"/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xmlns="" val="24051004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647" y="985234"/>
            <a:ext cx="10178322" cy="4642833"/>
          </a:xfrm>
        </p:spPr>
        <p:txBody>
          <a:bodyPr>
            <a:noAutofit/>
          </a:bodyPr>
          <a:lstStyle/>
          <a:p>
            <a:pPr algn="just"/>
            <a:r>
              <a:rPr lang="id-ID" sz="3200" dirty="0" smtClean="0"/>
              <a:t>Karena merasa bahwa ilmunya masih kurang, Al-Kirmani lalu </a:t>
            </a:r>
            <a:r>
              <a:rPr lang="id-ID" sz="3200" dirty="0"/>
              <a:t>pindah ke Harran, </a:t>
            </a:r>
            <a:r>
              <a:rPr lang="id-ID" sz="3200" dirty="0" smtClean="0"/>
              <a:t> Al-Jazirah </a:t>
            </a:r>
            <a:r>
              <a:rPr lang="id-ID" sz="3200" dirty="0"/>
              <a:t>(sekarang terletak di Turki). Disana ia mempelajari geometri dan kedokteran. </a:t>
            </a:r>
            <a:endParaRPr lang="id-ID" sz="3200" dirty="0" smtClean="0"/>
          </a:p>
          <a:p>
            <a:pPr algn="just"/>
            <a:r>
              <a:rPr lang="id-ID" sz="3200" dirty="0" smtClean="0"/>
              <a:t>Ia </a:t>
            </a:r>
            <a:r>
              <a:rPr lang="id-ID" sz="3200" dirty="0"/>
              <a:t>lalu kembali ke Al-Andalus dan tinggal di Sarqasta (Zaragoza). </a:t>
            </a:r>
            <a:endParaRPr lang="id-ID" sz="3200" dirty="0" smtClean="0"/>
          </a:p>
          <a:p>
            <a:pPr algn="just"/>
            <a:r>
              <a:rPr lang="id-ID" sz="3200" dirty="0" smtClean="0"/>
              <a:t>Al-Kirmani mengembangkan ilmu kedokterannya dan menjalankan </a:t>
            </a:r>
            <a:r>
              <a:rPr lang="id-ID" sz="3200" dirty="0"/>
              <a:t>praktik bedah seperti amputasi dan </a:t>
            </a:r>
            <a:r>
              <a:rPr lang="id-ID" sz="3200" dirty="0" smtClean="0"/>
              <a:t>kauterisasi di Al-Andalus.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xmlns="" val="4429382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7" y="785611"/>
            <a:ext cx="10326429" cy="1088906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Kontribusi karya bagi kehidupan </a:t>
            </a:r>
            <a:r>
              <a:rPr lang="id-ID" dirty="0" smtClean="0">
                <a:sym typeface="Wingdings" panose="05000000000000000000" pitchFamily="2" charset="2"/>
              </a:rPr>
              <a:t>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>
            <a:noAutofit/>
          </a:bodyPr>
          <a:lstStyle/>
          <a:p>
            <a:pPr algn="just"/>
            <a:r>
              <a:rPr lang="id-ID" sz="2800" dirty="0" smtClean="0"/>
              <a:t>Al-Kirmani merupakan cendekiawan </a:t>
            </a:r>
            <a:r>
              <a:rPr lang="id-ID" sz="2800" dirty="0"/>
              <a:t>yang ahli dalam bidang geometri, logika dan kedokteran (bedah, amputansi, kauterisasi).</a:t>
            </a:r>
          </a:p>
          <a:p>
            <a:pPr algn="just"/>
            <a:r>
              <a:rPr lang="id-ID" sz="2800" dirty="0" smtClean="0"/>
              <a:t> Ilmu-ilmu tersebut tentu saja sangat berkontribusi dalam kehidupan di masa sekarang.</a:t>
            </a:r>
          </a:p>
          <a:p>
            <a:pPr algn="just"/>
            <a:r>
              <a:rPr lang="id-ID" sz="2800" dirty="0" smtClean="0"/>
              <a:t>Geometri dan logika sangat dipelajari dalam matematika.</a:t>
            </a:r>
          </a:p>
          <a:p>
            <a:pPr algn="just"/>
            <a:r>
              <a:rPr lang="id-ID" sz="2800" dirty="0" smtClean="0"/>
              <a:t>Ilmu kedokteran yang ditemukan dan dikembangkan yaitu bedah, amputasi, dan kauterisasi sangat bermanfaat dalam bidang kedokteran dan kesehatan.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xmlns="" val="16145530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669700"/>
            <a:ext cx="10178322" cy="960117"/>
          </a:xfrm>
        </p:spPr>
        <p:txBody>
          <a:bodyPr/>
          <a:lstStyle/>
          <a:p>
            <a:r>
              <a:rPr lang="id-ID" dirty="0" smtClean="0"/>
              <a:t>Karakter yang perlu dicontoh </a:t>
            </a:r>
            <a:r>
              <a:rPr lang="id-ID" dirty="0" smtClean="0">
                <a:sym typeface="Wingdings" panose="05000000000000000000" pitchFamily="2" charset="2"/>
              </a:rPr>
              <a:t>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>
            <a:normAutofit/>
          </a:bodyPr>
          <a:lstStyle/>
          <a:p>
            <a:pPr algn="just"/>
            <a:r>
              <a:rPr lang="id-ID" sz="2800" dirty="0" smtClean="0"/>
              <a:t>Al-Husain </a:t>
            </a:r>
            <a:r>
              <a:rPr lang="id-ID" sz="2800" dirty="0"/>
              <a:t>bin Muhammad Al-Husain bin Hayy </a:t>
            </a:r>
            <a:r>
              <a:rPr lang="id-ID" sz="2800" dirty="0" smtClean="0"/>
              <a:t>Al-Tajibi merupakan salah satu murid Al-Kirmani, mengatakan, “Tak </a:t>
            </a:r>
            <a:r>
              <a:rPr lang="id-ID" sz="2800" dirty="0"/>
              <a:t>ada yang sepandai Al-Kirmani dalam memahami geometri atau jawaban atas pertanyaan-pertanyaannya yang tersulit, dan dalam mempertunjukkan seluruh bagian dan bentuknya</a:t>
            </a:r>
            <a:r>
              <a:rPr lang="id-ID" sz="2800" dirty="0" smtClean="0"/>
              <a:t>.”</a:t>
            </a:r>
          </a:p>
          <a:p>
            <a:pPr algn="just"/>
            <a:r>
              <a:rPr lang="id-ID" sz="2800" dirty="0" smtClean="0"/>
              <a:t>Ini menunjukkan bahwa Al-Kirmani merupakan ilmuwan yang cerdas, gigih, sabar, dan pantang menyerah.</a:t>
            </a:r>
            <a:endParaRPr lang="id-ID" sz="2800" dirty="0"/>
          </a:p>
          <a:p>
            <a:pPr algn="just"/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xmlns="" val="39195441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135" y="2661128"/>
            <a:ext cx="10178322" cy="1492132"/>
          </a:xfrm>
        </p:spPr>
        <p:txBody>
          <a:bodyPr/>
          <a:lstStyle/>
          <a:p>
            <a:pPr algn="ctr"/>
            <a:r>
              <a:rPr lang="id-ID" dirty="0" smtClean="0"/>
              <a:t>Merci beaucoup </a:t>
            </a:r>
            <a:r>
              <a:rPr lang="id-ID" dirty="0" smtClean="0">
                <a:sym typeface="Wingdings" panose="05000000000000000000" pitchFamily="2" charset="2"/>
              </a:rPr>
              <a:t></a:t>
            </a:r>
            <a:br>
              <a:rPr lang="id-ID" dirty="0" smtClean="0">
                <a:sym typeface="Wingdings" panose="05000000000000000000" pitchFamily="2" charset="2"/>
              </a:rPr>
            </a:br>
            <a:r>
              <a:rPr lang="id-ID" dirty="0" smtClean="0">
                <a:sym typeface="Wingdings" panose="05000000000000000000" pitchFamily="2" charset="2"/>
              </a:rPr>
              <a:t>-Au revoir-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6117395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116</TotalTime>
  <Words>332</Words>
  <Application>Microsoft Office PowerPoint</Application>
  <PresentationFormat>Custom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Badge</vt:lpstr>
      <vt:lpstr>AIK 3 Biografi  Al Kirmani</vt:lpstr>
      <vt:lpstr>APA saja yang akan dibahas?</vt:lpstr>
      <vt:lpstr>Siapakah al kirmani?</vt:lpstr>
      <vt:lpstr>Slide 4</vt:lpstr>
      <vt:lpstr>Karya Yang dihasilkan?</vt:lpstr>
      <vt:lpstr>Bagaimana Perjalanan menemukan karyanya?</vt:lpstr>
      <vt:lpstr>Slide 7</vt:lpstr>
      <vt:lpstr>Kontribusi karya bagi kehidupan </vt:lpstr>
      <vt:lpstr>Karakter yang perlu dicontoh </vt:lpstr>
      <vt:lpstr>Merci beaucoup  -Au revoir-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AIK 3 Biografi Al Kirmani</dc:title>
  <dc:creator>Tin Rosidah</dc:creator>
  <cp:lastModifiedBy>Eny Winaryati</cp:lastModifiedBy>
  <cp:revision>21</cp:revision>
  <dcterms:created xsi:type="dcterms:W3CDTF">2017-03-01T01:26:36Z</dcterms:created>
  <dcterms:modified xsi:type="dcterms:W3CDTF">2017-03-29T16:54:32Z</dcterms:modified>
</cp:coreProperties>
</file>