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61" r:id="rId3"/>
    <p:sldId id="257" r:id="rId4"/>
    <p:sldId id="258" r:id="rId5"/>
    <p:sldId id="259" r:id="rId6"/>
    <p:sldId id="262" r:id="rId7"/>
    <p:sldId id="263" r:id="rId8"/>
    <p:sldId id="264" r:id="rId9"/>
    <p:sldId id="265" r:id="rId10"/>
    <p:sldId id="266" r:id="rId11"/>
    <p:sldId id="267" r:id="rId12"/>
    <p:sldId id="260" r:id="rId13"/>
  </p:sldIdLst>
  <p:sldSz cx="9144000" cy="6858000" type="screen4x3"/>
  <p:notesSz cx="6858000" cy="9144000"/>
  <p:embeddedFontLst>
    <p:embeddedFont>
      <p:font typeface="Trebuchet MS" pitchFamily="34" charset="0"/>
      <p:regular r:id="rId14"/>
      <p:bold r:id="rId15"/>
      <p:italic r:id="rId16"/>
      <p:boldItalic r:id="rId17"/>
    </p:embeddedFont>
    <p:embeddedFont>
      <p:font typeface="Georgia" pitchFamily="18" charset="0"/>
      <p:regular r:id="rId18"/>
      <p:bold r:id="rId19"/>
      <p:italic r:id="rId20"/>
      <p:boldItalic r:id="rId21"/>
    </p:embeddedFont>
    <p:embeddedFont>
      <p:font typeface="Wingdings 2" pitchFamily="18" charset="2"/>
      <p:regular r:id="rId22"/>
    </p:embeddedFont>
  </p:embeddedFontLst>
  <p:defaultTextStyle>
    <a:defPPr>
      <a:defRPr lang="id-ID"/>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32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6FF0C-AFA8-4B22-9CD9-D6C81C2DD986}"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id-ID"/>
        </a:p>
      </dgm:t>
    </dgm:pt>
    <dgm:pt modelId="{5622FA68-29DF-4DF0-8886-04BD411A8DAD}">
      <dgm:prSet phldrT="[Text]"/>
      <dgm:spPr/>
      <dgm:t>
        <a:bodyPr/>
        <a:lstStyle/>
        <a:p>
          <a:r>
            <a:rPr lang="en-US" dirty="0" err="1" smtClean="0"/>
            <a:t>Mengumpulkan</a:t>
          </a:r>
          <a:r>
            <a:rPr lang="en-US" dirty="0" smtClean="0"/>
            <a:t> </a:t>
          </a:r>
          <a:r>
            <a:rPr lang="en-US" dirty="0" err="1" smtClean="0"/>
            <a:t>pengetahuan</a:t>
          </a:r>
          <a:r>
            <a:rPr lang="en-US" dirty="0" smtClean="0"/>
            <a:t> yang </a:t>
          </a:r>
          <a:r>
            <a:rPr lang="en-US" dirty="0" err="1" smtClean="0"/>
            <a:t>sudah</a:t>
          </a:r>
          <a:r>
            <a:rPr lang="en-US" dirty="0" smtClean="0"/>
            <a:t> </a:t>
          </a:r>
          <a:r>
            <a:rPr lang="en-US" dirty="0" err="1" smtClean="0"/>
            <a:t>ada</a:t>
          </a:r>
          <a:r>
            <a:rPr lang="en-US" dirty="0" smtClean="0"/>
            <a:t> </a:t>
          </a:r>
          <a:r>
            <a:rPr lang="en-US" dirty="0" err="1" smtClean="0"/>
            <a:t>dan</a:t>
          </a:r>
          <a:r>
            <a:rPr lang="en-US" dirty="0" smtClean="0"/>
            <a:t> </a:t>
          </a:r>
          <a:r>
            <a:rPr lang="en-US" dirty="0" err="1" smtClean="0"/>
            <a:t>membandingkannya</a:t>
          </a:r>
          <a:endParaRPr lang="id-ID" dirty="0"/>
        </a:p>
      </dgm:t>
    </dgm:pt>
    <dgm:pt modelId="{AEAC3E73-C734-4394-9ABC-6C1155FCE83A}" type="parTrans" cxnId="{90963A83-1EA9-4C94-94D2-4D3118F63D4C}">
      <dgm:prSet/>
      <dgm:spPr/>
      <dgm:t>
        <a:bodyPr/>
        <a:lstStyle/>
        <a:p>
          <a:endParaRPr lang="id-ID"/>
        </a:p>
      </dgm:t>
    </dgm:pt>
    <dgm:pt modelId="{1079465C-4FCF-419B-96E9-FDB6D2F68C9D}" type="sibTrans" cxnId="{90963A83-1EA9-4C94-94D2-4D3118F63D4C}">
      <dgm:prSet/>
      <dgm:spPr/>
      <dgm:t>
        <a:bodyPr/>
        <a:lstStyle/>
        <a:p>
          <a:endParaRPr lang="id-ID"/>
        </a:p>
      </dgm:t>
    </dgm:pt>
    <dgm:pt modelId="{DEBC5F50-F75A-4267-A67A-D3A136940DD1}">
      <dgm:prSet phldrT="[Text]"/>
      <dgm:spPr/>
      <dgm:t>
        <a:bodyPr/>
        <a:lstStyle/>
        <a:p>
          <a:r>
            <a:rPr lang="en-US" dirty="0" err="1" smtClean="0"/>
            <a:t>Banyak</a:t>
          </a:r>
          <a:r>
            <a:rPr lang="en-US" dirty="0" smtClean="0"/>
            <a:t> </a:t>
          </a:r>
          <a:r>
            <a:rPr lang="en-US" dirty="0" err="1" smtClean="0"/>
            <a:t>perbedaan</a:t>
          </a:r>
          <a:r>
            <a:rPr lang="en-US" dirty="0" smtClean="0"/>
            <a:t> </a:t>
          </a:r>
          <a:r>
            <a:rPr lang="en-US" dirty="0" err="1" smtClean="0"/>
            <a:t>dan</a:t>
          </a:r>
          <a:r>
            <a:rPr lang="en-US" dirty="0" smtClean="0"/>
            <a:t> </a:t>
          </a:r>
          <a:r>
            <a:rPr lang="en-US" dirty="0" err="1" smtClean="0"/>
            <a:t>kekurangan</a:t>
          </a:r>
          <a:r>
            <a:rPr lang="en-US" dirty="0" smtClean="0"/>
            <a:t>, </a:t>
          </a:r>
          <a:r>
            <a:rPr lang="en-US" dirty="0" err="1" smtClean="0"/>
            <a:t>akhirnya</a:t>
          </a:r>
          <a:r>
            <a:rPr lang="en-US" dirty="0" smtClean="0"/>
            <a:t> </a:t>
          </a:r>
          <a:r>
            <a:rPr lang="en-US" dirty="0" err="1" smtClean="0"/>
            <a:t>memutuskan</a:t>
          </a:r>
          <a:r>
            <a:rPr lang="en-US" dirty="0" smtClean="0"/>
            <a:t> </a:t>
          </a:r>
          <a:r>
            <a:rPr lang="en-US" dirty="0" err="1" smtClean="0"/>
            <a:t>untuk</a:t>
          </a:r>
          <a:r>
            <a:rPr lang="en-US" dirty="0" smtClean="0"/>
            <a:t> </a:t>
          </a:r>
          <a:r>
            <a:rPr lang="en-US" dirty="0" err="1" smtClean="0"/>
            <a:t>membuat</a:t>
          </a:r>
          <a:r>
            <a:rPr lang="en-US" dirty="0" smtClean="0"/>
            <a:t> </a:t>
          </a:r>
          <a:r>
            <a:rPr lang="en-US" dirty="0" err="1" smtClean="0"/>
            <a:t>penelitian</a:t>
          </a:r>
          <a:r>
            <a:rPr lang="en-US" dirty="0" smtClean="0"/>
            <a:t> </a:t>
          </a:r>
          <a:r>
            <a:rPr lang="en-US" dirty="0" err="1" smtClean="0"/>
            <a:t>sendiri</a:t>
          </a:r>
          <a:endParaRPr lang="id-ID" dirty="0"/>
        </a:p>
      </dgm:t>
    </dgm:pt>
    <dgm:pt modelId="{8AD3CA1F-1C36-4508-B592-DC093BD470A2}" type="parTrans" cxnId="{B2895077-FDE2-4AB9-A08A-916243968969}">
      <dgm:prSet/>
      <dgm:spPr/>
      <dgm:t>
        <a:bodyPr/>
        <a:lstStyle/>
        <a:p>
          <a:endParaRPr lang="id-ID"/>
        </a:p>
      </dgm:t>
    </dgm:pt>
    <dgm:pt modelId="{4FE7B455-EFE2-4F61-B587-EFB56D1CC0E2}" type="sibTrans" cxnId="{B2895077-FDE2-4AB9-A08A-916243968969}">
      <dgm:prSet/>
      <dgm:spPr/>
      <dgm:t>
        <a:bodyPr/>
        <a:lstStyle/>
        <a:p>
          <a:endParaRPr lang="id-ID"/>
        </a:p>
      </dgm:t>
    </dgm:pt>
    <dgm:pt modelId="{E2062377-9691-412C-A621-47D912423C6D}">
      <dgm:prSet phldrT="[Text]"/>
      <dgm:spPr/>
      <dgm:t>
        <a:bodyPr/>
        <a:lstStyle/>
        <a:p>
          <a:r>
            <a:rPr lang="en-US" dirty="0" err="1" smtClean="0"/>
            <a:t>Menginterogasi</a:t>
          </a:r>
          <a:r>
            <a:rPr lang="en-US" dirty="0" smtClean="0"/>
            <a:t> </a:t>
          </a:r>
          <a:r>
            <a:rPr lang="en-US" dirty="0" err="1" smtClean="0"/>
            <a:t>awak</a:t>
          </a:r>
          <a:r>
            <a:rPr lang="en-US" dirty="0" smtClean="0"/>
            <a:t> </a:t>
          </a:r>
          <a:r>
            <a:rPr lang="en-US" dirty="0" err="1" smtClean="0"/>
            <a:t>dan</a:t>
          </a:r>
          <a:r>
            <a:rPr lang="en-US" dirty="0" smtClean="0"/>
            <a:t> </a:t>
          </a:r>
          <a:r>
            <a:rPr lang="en-US" dirty="0" err="1" smtClean="0"/>
            <a:t>penumpang</a:t>
          </a:r>
          <a:r>
            <a:rPr lang="en-US" dirty="0" smtClean="0"/>
            <a:t> </a:t>
          </a:r>
          <a:r>
            <a:rPr lang="en-US" dirty="0" err="1" smtClean="0"/>
            <a:t>kapal</a:t>
          </a:r>
          <a:r>
            <a:rPr lang="en-US" dirty="0" smtClean="0"/>
            <a:t> yang </a:t>
          </a:r>
          <a:r>
            <a:rPr lang="en-US" dirty="0" err="1" smtClean="0"/>
            <a:t>singgah</a:t>
          </a:r>
          <a:r>
            <a:rPr lang="en-US" dirty="0" smtClean="0"/>
            <a:t> </a:t>
          </a:r>
          <a:r>
            <a:rPr lang="en-US" dirty="0" err="1" smtClean="0"/>
            <a:t>di</a:t>
          </a:r>
          <a:r>
            <a:rPr lang="en-US" dirty="0" smtClean="0"/>
            <a:t> Sicily</a:t>
          </a:r>
          <a:endParaRPr lang="id-ID" dirty="0"/>
        </a:p>
      </dgm:t>
    </dgm:pt>
    <dgm:pt modelId="{C6C84DD1-4105-4BBB-BFBA-CA0BC366C839}" type="parTrans" cxnId="{3EE1AA79-0857-4363-8DA3-4C3FCE2C7DB7}">
      <dgm:prSet/>
      <dgm:spPr/>
      <dgm:t>
        <a:bodyPr/>
        <a:lstStyle/>
        <a:p>
          <a:endParaRPr lang="id-ID"/>
        </a:p>
      </dgm:t>
    </dgm:pt>
    <dgm:pt modelId="{FD37857B-1C60-4759-837C-EFF00C627BAC}" type="sibTrans" cxnId="{3EE1AA79-0857-4363-8DA3-4C3FCE2C7DB7}">
      <dgm:prSet/>
      <dgm:spPr/>
      <dgm:t>
        <a:bodyPr/>
        <a:lstStyle/>
        <a:p>
          <a:endParaRPr lang="id-ID"/>
        </a:p>
      </dgm:t>
    </dgm:pt>
    <dgm:pt modelId="{831C7006-3032-4D47-84C6-6D384B9ED1EE}">
      <dgm:prSet phldrT="[Text]"/>
      <dgm:spPr/>
      <dgm:t>
        <a:bodyPr/>
        <a:lstStyle/>
        <a:p>
          <a:r>
            <a:rPr lang="en-US" dirty="0" err="1" smtClean="0"/>
            <a:t>Membandingkan</a:t>
          </a:r>
          <a:r>
            <a:rPr lang="en-US" dirty="0" smtClean="0"/>
            <a:t> </a:t>
          </a:r>
          <a:r>
            <a:rPr lang="en-US" dirty="0" err="1" smtClean="0"/>
            <a:t>semu</a:t>
          </a:r>
          <a:r>
            <a:rPr lang="en-US" dirty="0" smtClean="0"/>
            <a:t> </a:t>
          </a:r>
          <a:r>
            <a:rPr lang="en-US" dirty="0" err="1" smtClean="0"/>
            <a:t>informasi</a:t>
          </a:r>
          <a:r>
            <a:rPr lang="en-US" dirty="0" smtClean="0"/>
            <a:t> yang </a:t>
          </a:r>
          <a:r>
            <a:rPr lang="en-US" dirty="0" err="1" smtClean="0"/>
            <a:t>didapat</a:t>
          </a:r>
          <a:r>
            <a:rPr lang="en-US" dirty="0" smtClean="0"/>
            <a:t> </a:t>
          </a:r>
          <a:r>
            <a:rPr lang="en-US" dirty="0" err="1" smtClean="0"/>
            <a:t>untuk</a:t>
          </a:r>
          <a:r>
            <a:rPr lang="en-US" dirty="0" smtClean="0"/>
            <a:t> </a:t>
          </a:r>
          <a:r>
            <a:rPr lang="en-US" dirty="0" err="1" smtClean="0"/>
            <a:t>disusun</a:t>
          </a:r>
          <a:r>
            <a:rPr lang="en-US" dirty="0" smtClean="0"/>
            <a:t> </a:t>
          </a:r>
          <a:r>
            <a:rPr lang="en-US" dirty="0" err="1" smtClean="0"/>
            <a:t>menjadi</a:t>
          </a:r>
          <a:r>
            <a:rPr lang="en-US" dirty="0" smtClean="0"/>
            <a:t> </a:t>
          </a:r>
          <a:r>
            <a:rPr lang="en-US" dirty="0" err="1" smtClean="0"/>
            <a:t>satu</a:t>
          </a:r>
          <a:endParaRPr lang="id-ID" dirty="0"/>
        </a:p>
      </dgm:t>
    </dgm:pt>
    <dgm:pt modelId="{6F55E5D5-7AD9-4A16-905C-930742F069B9}" type="parTrans" cxnId="{3502342C-9F69-46E0-92A6-DE08D93BDF43}">
      <dgm:prSet/>
      <dgm:spPr/>
      <dgm:t>
        <a:bodyPr/>
        <a:lstStyle/>
        <a:p>
          <a:endParaRPr lang="id-ID"/>
        </a:p>
      </dgm:t>
    </dgm:pt>
    <dgm:pt modelId="{76B3CE23-4B01-4DDD-BABB-BFF9C25DD2F4}" type="sibTrans" cxnId="{3502342C-9F69-46E0-92A6-DE08D93BDF43}">
      <dgm:prSet/>
      <dgm:spPr/>
      <dgm:t>
        <a:bodyPr/>
        <a:lstStyle/>
        <a:p>
          <a:endParaRPr lang="id-ID"/>
        </a:p>
      </dgm:t>
    </dgm:pt>
    <dgm:pt modelId="{351D98D1-9A82-4285-8AFA-FCC6F7172470}">
      <dgm:prSet phldrT="[Text]"/>
      <dgm:spPr/>
      <dgm:t>
        <a:bodyPr/>
        <a:lstStyle/>
        <a:p>
          <a:r>
            <a:rPr lang="en-US" dirty="0" err="1" smtClean="0"/>
            <a:t>Setelah</a:t>
          </a:r>
          <a:r>
            <a:rPr lang="en-US" dirty="0" smtClean="0"/>
            <a:t> +- 15 </a:t>
          </a:r>
          <a:r>
            <a:rPr lang="en-US" dirty="0" err="1" smtClean="0"/>
            <a:t>tahun</a:t>
          </a:r>
          <a:r>
            <a:rPr lang="en-US" dirty="0" smtClean="0"/>
            <a:t>, </a:t>
          </a:r>
          <a:r>
            <a:rPr lang="en-US" dirty="0" err="1" smtClean="0"/>
            <a:t>disusnlah</a:t>
          </a:r>
          <a:r>
            <a:rPr lang="en-US" dirty="0" smtClean="0"/>
            <a:t> </a:t>
          </a:r>
          <a:r>
            <a:rPr lang="en-US" dirty="0" err="1" smtClean="0"/>
            <a:t>sebuah</a:t>
          </a:r>
          <a:r>
            <a:rPr lang="en-US" dirty="0" smtClean="0"/>
            <a:t> globe </a:t>
          </a:r>
          <a:r>
            <a:rPr lang="en-US" dirty="0" err="1" smtClean="0"/>
            <a:t>dari</a:t>
          </a:r>
          <a:r>
            <a:rPr lang="en-US" dirty="0" smtClean="0"/>
            <a:t> </a:t>
          </a:r>
          <a:r>
            <a:rPr lang="en-US" dirty="0" err="1" smtClean="0"/>
            <a:t>perak</a:t>
          </a:r>
          <a:r>
            <a:rPr lang="en-US" dirty="0" smtClean="0"/>
            <a:t> </a:t>
          </a:r>
          <a:r>
            <a:rPr lang="en-US" dirty="0" err="1" smtClean="0"/>
            <a:t>dengan</a:t>
          </a:r>
          <a:r>
            <a:rPr lang="en-US" dirty="0" smtClean="0"/>
            <a:t> diameter </a:t>
          </a:r>
          <a:r>
            <a:rPr lang="en-US" dirty="0" err="1" smtClean="0"/>
            <a:t>sekitar</a:t>
          </a:r>
          <a:r>
            <a:rPr lang="en-US" dirty="0" smtClean="0"/>
            <a:t> 80 </a:t>
          </a:r>
          <a:r>
            <a:rPr lang="en-US" dirty="0" err="1" smtClean="0"/>
            <a:t>inci</a:t>
          </a:r>
          <a:r>
            <a:rPr lang="en-US" dirty="0" smtClean="0"/>
            <a:t> </a:t>
          </a:r>
          <a:r>
            <a:rPr lang="en-US" dirty="0" err="1" smtClean="0"/>
            <a:t>dan</a:t>
          </a:r>
          <a:r>
            <a:rPr lang="en-US" dirty="0" smtClean="0"/>
            <a:t> </a:t>
          </a:r>
          <a:r>
            <a:rPr lang="en-US" dirty="0" err="1" smtClean="0"/>
            <a:t>berat</a:t>
          </a:r>
          <a:r>
            <a:rPr lang="en-US" dirty="0" smtClean="0"/>
            <a:t> </a:t>
          </a:r>
          <a:r>
            <a:rPr lang="en-US" dirty="0" err="1" smtClean="0"/>
            <a:t>sekitar</a:t>
          </a:r>
          <a:r>
            <a:rPr lang="en-US" dirty="0" smtClean="0"/>
            <a:t> 300 pound</a:t>
          </a:r>
          <a:endParaRPr lang="id-ID" dirty="0"/>
        </a:p>
      </dgm:t>
    </dgm:pt>
    <dgm:pt modelId="{F3FBF954-158E-4114-9723-1B1D92E9D66E}" type="parTrans" cxnId="{099A6E36-C2A1-43ED-B49A-FCB33DD3A3EA}">
      <dgm:prSet/>
      <dgm:spPr/>
      <dgm:t>
        <a:bodyPr/>
        <a:lstStyle/>
        <a:p>
          <a:endParaRPr lang="id-ID"/>
        </a:p>
      </dgm:t>
    </dgm:pt>
    <dgm:pt modelId="{2B311828-C9DF-4B92-B7A2-A8485997F5CC}" type="sibTrans" cxnId="{099A6E36-C2A1-43ED-B49A-FCB33DD3A3EA}">
      <dgm:prSet/>
      <dgm:spPr/>
      <dgm:t>
        <a:bodyPr/>
        <a:lstStyle/>
        <a:p>
          <a:endParaRPr lang="id-ID"/>
        </a:p>
      </dgm:t>
    </dgm:pt>
    <dgm:pt modelId="{6C7345B9-2A07-4099-9049-0A95613D5215}" type="pres">
      <dgm:prSet presAssocID="{8546FF0C-AFA8-4B22-9CD9-D6C81C2DD986}" presName="outerComposite" presStyleCnt="0">
        <dgm:presLayoutVars>
          <dgm:chMax val="5"/>
          <dgm:dir/>
          <dgm:resizeHandles val="exact"/>
        </dgm:presLayoutVars>
      </dgm:prSet>
      <dgm:spPr/>
      <dgm:t>
        <a:bodyPr/>
        <a:lstStyle/>
        <a:p>
          <a:endParaRPr lang="id-ID"/>
        </a:p>
      </dgm:t>
    </dgm:pt>
    <dgm:pt modelId="{BBF9D14D-0FE6-4CF6-AAE3-072A00F0B14E}" type="pres">
      <dgm:prSet presAssocID="{8546FF0C-AFA8-4B22-9CD9-D6C81C2DD986}" presName="dummyMaxCanvas" presStyleCnt="0">
        <dgm:presLayoutVars/>
      </dgm:prSet>
      <dgm:spPr/>
    </dgm:pt>
    <dgm:pt modelId="{5FFA31E8-7087-4B84-8A29-901E0367FB2A}" type="pres">
      <dgm:prSet presAssocID="{8546FF0C-AFA8-4B22-9CD9-D6C81C2DD986}" presName="FiveNodes_1" presStyleLbl="node1" presStyleIdx="0" presStyleCnt="5">
        <dgm:presLayoutVars>
          <dgm:bulletEnabled val="1"/>
        </dgm:presLayoutVars>
      </dgm:prSet>
      <dgm:spPr/>
      <dgm:t>
        <a:bodyPr/>
        <a:lstStyle/>
        <a:p>
          <a:endParaRPr lang="id-ID"/>
        </a:p>
      </dgm:t>
    </dgm:pt>
    <dgm:pt modelId="{9492B4C2-3B25-4840-949D-7B417220C73D}" type="pres">
      <dgm:prSet presAssocID="{8546FF0C-AFA8-4B22-9CD9-D6C81C2DD986}" presName="FiveNodes_2" presStyleLbl="node1" presStyleIdx="1" presStyleCnt="5">
        <dgm:presLayoutVars>
          <dgm:bulletEnabled val="1"/>
        </dgm:presLayoutVars>
      </dgm:prSet>
      <dgm:spPr/>
      <dgm:t>
        <a:bodyPr/>
        <a:lstStyle/>
        <a:p>
          <a:endParaRPr lang="id-ID"/>
        </a:p>
      </dgm:t>
    </dgm:pt>
    <dgm:pt modelId="{1E29ADC0-1AAD-494A-BB05-F124C16FFFEE}" type="pres">
      <dgm:prSet presAssocID="{8546FF0C-AFA8-4B22-9CD9-D6C81C2DD986}" presName="FiveNodes_3" presStyleLbl="node1" presStyleIdx="2" presStyleCnt="5">
        <dgm:presLayoutVars>
          <dgm:bulletEnabled val="1"/>
        </dgm:presLayoutVars>
      </dgm:prSet>
      <dgm:spPr/>
      <dgm:t>
        <a:bodyPr/>
        <a:lstStyle/>
        <a:p>
          <a:endParaRPr lang="id-ID"/>
        </a:p>
      </dgm:t>
    </dgm:pt>
    <dgm:pt modelId="{3E7DF0F2-4032-4619-BDB1-FF0DBA7A91A3}" type="pres">
      <dgm:prSet presAssocID="{8546FF0C-AFA8-4B22-9CD9-D6C81C2DD986}" presName="FiveNodes_4" presStyleLbl="node1" presStyleIdx="3" presStyleCnt="5">
        <dgm:presLayoutVars>
          <dgm:bulletEnabled val="1"/>
        </dgm:presLayoutVars>
      </dgm:prSet>
      <dgm:spPr/>
      <dgm:t>
        <a:bodyPr/>
        <a:lstStyle/>
        <a:p>
          <a:endParaRPr lang="id-ID"/>
        </a:p>
      </dgm:t>
    </dgm:pt>
    <dgm:pt modelId="{6DB250B8-E0F0-43FA-A43E-DC2AE4A5F1B9}" type="pres">
      <dgm:prSet presAssocID="{8546FF0C-AFA8-4B22-9CD9-D6C81C2DD986}" presName="FiveNodes_5" presStyleLbl="node1" presStyleIdx="4" presStyleCnt="5">
        <dgm:presLayoutVars>
          <dgm:bulletEnabled val="1"/>
        </dgm:presLayoutVars>
      </dgm:prSet>
      <dgm:spPr/>
      <dgm:t>
        <a:bodyPr/>
        <a:lstStyle/>
        <a:p>
          <a:endParaRPr lang="id-ID"/>
        </a:p>
      </dgm:t>
    </dgm:pt>
    <dgm:pt modelId="{A9CEEBB3-E4CA-4068-A4B0-CA5F9111CFE1}" type="pres">
      <dgm:prSet presAssocID="{8546FF0C-AFA8-4B22-9CD9-D6C81C2DD986}" presName="FiveConn_1-2" presStyleLbl="fgAccFollowNode1" presStyleIdx="0" presStyleCnt="4">
        <dgm:presLayoutVars>
          <dgm:bulletEnabled val="1"/>
        </dgm:presLayoutVars>
      </dgm:prSet>
      <dgm:spPr/>
      <dgm:t>
        <a:bodyPr/>
        <a:lstStyle/>
        <a:p>
          <a:endParaRPr lang="id-ID"/>
        </a:p>
      </dgm:t>
    </dgm:pt>
    <dgm:pt modelId="{FB867EDA-D7D1-4792-BB46-95D7BE692B4A}" type="pres">
      <dgm:prSet presAssocID="{8546FF0C-AFA8-4B22-9CD9-D6C81C2DD986}" presName="FiveConn_2-3" presStyleLbl="fgAccFollowNode1" presStyleIdx="1" presStyleCnt="4">
        <dgm:presLayoutVars>
          <dgm:bulletEnabled val="1"/>
        </dgm:presLayoutVars>
      </dgm:prSet>
      <dgm:spPr/>
      <dgm:t>
        <a:bodyPr/>
        <a:lstStyle/>
        <a:p>
          <a:endParaRPr lang="id-ID"/>
        </a:p>
      </dgm:t>
    </dgm:pt>
    <dgm:pt modelId="{351D8C5E-D83E-4E59-903F-5EB45F95AA03}" type="pres">
      <dgm:prSet presAssocID="{8546FF0C-AFA8-4B22-9CD9-D6C81C2DD986}" presName="FiveConn_3-4" presStyleLbl="fgAccFollowNode1" presStyleIdx="2" presStyleCnt="4">
        <dgm:presLayoutVars>
          <dgm:bulletEnabled val="1"/>
        </dgm:presLayoutVars>
      </dgm:prSet>
      <dgm:spPr/>
      <dgm:t>
        <a:bodyPr/>
        <a:lstStyle/>
        <a:p>
          <a:endParaRPr lang="id-ID"/>
        </a:p>
      </dgm:t>
    </dgm:pt>
    <dgm:pt modelId="{5A84BF25-5F6B-4FCE-8EEA-410A415B3815}" type="pres">
      <dgm:prSet presAssocID="{8546FF0C-AFA8-4B22-9CD9-D6C81C2DD986}" presName="FiveConn_4-5" presStyleLbl="fgAccFollowNode1" presStyleIdx="3" presStyleCnt="4">
        <dgm:presLayoutVars>
          <dgm:bulletEnabled val="1"/>
        </dgm:presLayoutVars>
      </dgm:prSet>
      <dgm:spPr/>
      <dgm:t>
        <a:bodyPr/>
        <a:lstStyle/>
        <a:p>
          <a:endParaRPr lang="id-ID"/>
        </a:p>
      </dgm:t>
    </dgm:pt>
    <dgm:pt modelId="{EDC8501A-F3D3-4148-9859-F4E8B9BA9630}" type="pres">
      <dgm:prSet presAssocID="{8546FF0C-AFA8-4B22-9CD9-D6C81C2DD986}" presName="FiveNodes_1_text" presStyleLbl="node1" presStyleIdx="4" presStyleCnt="5">
        <dgm:presLayoutVars>
          <dgm:bulletEnabled val="1"/>
        </dgm:presLayoutVars>
      </dgm:prSet>
      <dgm:spPr/>
      <dgm:t>
        <a:bodyPr/>
        <a:lstStyle/>
        <a:p>
          <a:endParaRPr lang="id-ID"/>
        </a:p>
      </dgm:t>
    </dgm:pt>
    <dgm:pt modelId="{0DBB367E-4DAE-4B53-B91D-19548952D7E0}" type="pres">
      <dgm:prSet presAssocID="{8546FF0C-AFA8-4B22-9CD9-D6C81C2DD986}" presName="FiveNodes_2_text" presStyleLbl="node1" presStyleIdx="4" presStyleCnt="5">
        <dgm:presLayoutVars>
          <dgm:bulletEnabled val="1"/>
        </dgm:presLayoutVars>
      </dgm:prSet>
      <dgm:spPr/>
      <dgm:t>
        <a:bodyPr/>
        <a:lstStyle/>
        <a:p>
          <a:endParaRPr lang="id-ID"/>
        </a:p>
      </dgm:t>
    </dgm:pt>
    <dgm:pt modelId="{796AB067-9D14-49B2-B885-6E5C0238884A}" type="pres">
      <dgm:prSet presAssocID="{8546FF0C-AFA8-4B22-9CD9-D6C81C2DD986}" presName="FiveNodes_3_text" presStyleLbl="node1" presStyleIdx="4" presStyleCnt="5">
        <dgm:presLayoutVars>
          <dgm:bulletEnabled val="1"/>
        </dgm:presLayoutVars>
      </dgm:prSet>
      <dgm:spPr/>
      <dgm:t>
        <a:bodyPr/>
        <a:lstStyle/>
        <a:p>
          <a:endParaRPr lang="id-ID"/>
        </a:p>
      </dgm:t>
    </dgm:pt>
    <dgm:pt modelId="{F7EB296E-0344-4BD1-B80B-B50B47A751EE}" type="pres">
      <dgm:prSet presAssocID="{8546FF0C-AFA8-4B22-9CD9-D6C81C2DD986}" presName="FiveNodes_4_text" presStyleLbl="node1" presStyleIdx="4" presStyleCnt="5">
        <dgm:presLayoutVars>
          <dgm:bulletEnabled val="1"/>
        </dgm:presLayoutVars>
      </dgm:prSet>
      <dgm:spPr/>
      <dgm:t>
        <a:bodyPr/>
        <a:lstStyle/>
        <a:p>
          <a:endParaRPr lang="id-ID"/>
        </a:p>
      </dgm:t>
    </dgm:pt>
    <dgm:pt modelId="{FB30C2E3-E714-4C8D-968E-89AA8FBFF511}" type="pres">
      <dgm:prSet presAssocID="{8546FF0C-AFA8-4B22-9CD9-D6C81C2DD986}" presName="FiveNodes_5_text" presStyleLbl="node1" presStyleIdx="4" presStyleCnt="5">
        <dgm:presLayoutVars>
          <dgm:bulletEnabled val="1"/>
        </dgm:presLayoutVars>
      </dgm:prSet>
      <dgm:spPr/>
      <dgm:t>
        <a:bodyPr/>
        <a:lstStyle/>
        <a:p>
          <a:endParaRPr lang="id-ID"/>
        </a:p>
      </dgm:t>
    </dgm:pt>
  </dgm:ptLst>
  <dgm:cxnLst>
    <dgm:cxn modelId="{B2895077-FDE2-4AB9-A08A-916243968969}" srcId="{8546FF0C-AFA8-4B22-9CD9-D6C81C2DD986}" destId="{DEBC5F50-F75A-4267-A67A-D3A136940DD1}" srcOrd="1" destOrd="0" parTransId="{8AD3CA1F-1C36-4508-B592-DC093BD470A2}" sibTransId="{4FE7B455-EFE2-4F61-B587-EFB56D1CC0E2}"/>
    <dgm:cxn modelId="{FBAA9DFC-CDA6-4663-8464-03365B04E40B}" type="presOf" srcId="{DEBC5F50-F75A-4267-A67A-D3A136940DD1}" destId="{9492B4C2-3B25-4840-949D-7B417220C73D}" srcOrd="0" destOrd="0" presId="urn:microsoft.com/office/officeart/2005/8/layout/vProcess5"/>
    <dgm:cxn modelId="{699BDA9D-6E44-4E68-B618-D8D4424D8D03}" type="presOf" srcId="{4FE7B455-EFE2-4F61-B587-EFB56D1CC0E2}" destId="{FB867EDA-D7D1-4792-BB46-95D7BE692B4A}" srcOrd="0" destOrd="0" presId="urn:microsoft.com/office/officeart/2005/8/layout/vProcess5"/>
    <dgm:cxn modelId="{A9FA1EF8-18AA-439A-BD63-0F14118A2E43}" type="presOf" srcId="{8546FF0C-AFA8-4B22-9CD9-D6C81C2DD986}" destId="{6C7345B9-2A07-4099-9049-0A95613D5215}" srcOrd="0" destOrd="0" presId="urn:microsoft.com/office/officeart/2005/8/layout/vProcess5"/>
    <dgm:cxn modelId="{E83C3E31-DC3D-4F38-925A-621C594B62B6}" type="presOf" srcId="{DEBC5F50-F75A-4267-A67A-D3A136940DD1}" destId="{0DBB367E-4DAE-4B53-B91D-19548952D7E0}" srcOrd="1" destOrd="0" presId="urn:microsoft.com/office/officeart/2005/8/layout/vProcess5"/>
    <dgm:cxn modelId="{F78B67C0-7A9F-407C-9208-80F3D401859F}" type="presOf" srcId="{FD37857B-1C60-4759-837C-EFF00C627BAC}" destId="{351D8C5E-D83E-4E59-903F-5EB45F95AA03}" srcOrd="0" destOrd="0" presId="urn:microsoft.com/office/officeart/2005/8/layout/vProcess5"/>
    <dgm:cxn modelId="{099A6E36-C2A1-43ED-B49A-FCB33DD3A3EA}" srcId="{8546FF0C-AFA8-4B22-9CD9-D6C81C2DD986}" destId="{351D98D1-9A82-4285-8AFA-FCC6F7172470}" srcOrd="4" destOrd="0" parTransId="{F3FBF954-158E-4114-9723-1B1D92E9D66E}" sibTransId="{2B311828-C9DF-4B92-B7A2-A8485997F5CC}"/>
    <dgm:cxn modelId="{09B194A3-110A-4D76-99FC-0E92160AD7BA}" type="presOf" srcId="{5622FA68-29DF-4DF0-8886-04BD411A8DAD}" destId="{5FFA31E8-7087-4B84-8A29-901E0367FB2A}" srcOrd="0" destOrd="0" presId="urn:microsoft.com/office/officeart/2005/8/layout/vProcess5"/>
    <dgm:cxn modelId="{3502342C-9F69-46E0-92A6-DE08D93BDF43}" srcId="{8546FF0C-AFA8-4B22-9CD9-D6C81C2DD986}" destId="{831C7006-3032-4D47-84C6-6D384B9ED1EE}" srcOrd="3" destOrd="0" parTransId="{6F55E5D5-7AD9-4A16-905C-930742F069B9}" sibTransId="{76B3CE23-4B01-4DDD-BABB-BFF9C25DD2F4}"/>
    <dgm:cxn modelId="{29CBAAEB-366B-406B-96EE-E9A2F17ED34F}" type="presOf" srcId="{1079465C-4FCF-419B-96E9-FDB6D2F68C9D}" destId="{A9CEEBB3-E4CA-4068-A4B0-CA5F9111CFE1}" srcOrd="0" destOrd="0" presId="urn:microsoft.com/office/officeart/2005/8/layout/vProcess5"/>
    <dgm:cxn modelId="{90963A83-1EA9-4C94-94D2-4D3118F63D4C}" srcId="{8546FF0C-AFA8-4B22-9CD9-D6C81C2DD986}" destId="{5622FA68-29DF-4DF0-8886-04BD411A8DAD}" srcOrd="0" destOrd="0" parTransId="{AEAC3E73-C734-4394-9ABC-6C1155FCE83A}" sibTransId="{1079465C-4FCF-419B-96E9-FDB6D2F68C9D}"/>
    <dgm:cxn modelId="{3EE1AA79-0857-4363-8DA3-4C3FCE2C7DB7}" srcId="{8546FF0C-AFA8-4B22-9CD9-D6C81C2DD986}" destId="{E2062377-9691-412C-A621-47D912423C6D}" srcOrd="2" destOrd="0" parTransId="{C6C84DD1-4105-4BBB-BFBA-CA0BC366C839}" sibTransId="{FD37857B-1C60-4759-837C-EFF00C627BAC}"/>
    <dgm:cxn modelId="{D0593D0D-452F-455C-8867-F61F49EB6549}" type="presOf" srcId="{E2062377-9691-412C-A621-47D912423C6D}" destId="{796AB067-9D14-49B2-B885-6E5C0238884A}" srcOrd="1" destOrd="0" presId="urn:microsoft.com/office/officeart/2005/8/layout/vProcess5"/>
    <dgm:cxn modelId="{42A37A8C-B5BA-41EB-81C7-4BCA90A66BED}" type="presOf" srcId="{351D98D1-9A82-4285-8AFA-FCC6F7172470}" destId="{FB30C2E3-E714-4C8D-968E-89AA8FBFF511}" srcOrd="1" destOrd="0" presId="urn:microsoft.com/office/officeart/2005/8/layout/vProcess5"/>
    <dgm:cxn modelId="{7E21C691-BB6D-4EA2-BA38-184C092E8D92}" type="presOf" srcId="{831C7006-3032-4D47-84C6-6D384B9ED1EE}" destId="{F7EB296E-0344-4BD1-B80B-B50B47A751EE}" srcOrd="1" destOrd="0" presId="urn:microsoft.com/office/officeart/2005/8/layout/vProcess5"/>
    <dgm:cxn modelId="{164BDEA5-F567-4111-B9E5-1856D43ABA87}" type="presOf" srcId="{831C7006-3032-4D47-84C6-6D384B9ED1EE}" destId="{3E7DF0F2-4032-4619-BDB1-FF0DBA7A91A3}" srcOrd="0" destOrd="0" presId="urn:microsoft.com/office/officeart/2005/8/layout/vProcess5"/>
    <dgm:cxn modelId="{13140323-7A53-45DB-B7A2-1F6BDEAB1D0A}" type="presOf" srcId="{351D98D1-9A82-4285-8AFA-FCC6F7172470}" destId="{6DB250B8-E0F0-43FA-A43E-DC2AE4A5F1B9}" srcOrd="0" destOrd="0" presId="urn:microsoft.com/office/officeart/2005/8/layout/vProcess5"/>
    <dgm:cxn modelId="{E9F011B3-502D-4115-B998-8E65BF8D587B}" type="presOf" srcId="{E2062377-9691-412C-A621-47D912423C6D}" destId="{1E29ADC0-1AAD-494A-BB05-F124C16FFFEE}" srcOrd="0" destOrd="0" presId="urn:microsoft.com/office/officeart/2005/8/layout/vProcess5"/>
    <dgm:cxn modelId="{BDE5C609-35DB-4CB5-941D-3FD7F6054E57}" type="presOf" srcId="{5622FA68-29DF-4DF0-8886-04BD411A8DAD}" destId="{EDC8501A-F3D3-4148-9859-F4E8B9BA9630}" srcOrd="1" destOrd="0" presId="urn:microsoft.com/office/officeart/2005/8/layout/vProcess5"/>
    <dgm:cxn modelId="{589E8B0F-E016-4424-ABC7-EFCD4CA37E59}" type="presOf" srcId="{76B3CE23-4B01-4DDD-BABB-BFF9C25DD2F4}" destId="{5A84BF25-5F6B-4FCE-8EEA-410A415B3815}" srcOrd="0" destOrd="0" presId="urn:microsoft.com/office/officeart/2005/8/layout/vProcess5"/>
    <dgm:cxn modelId="{C4E0DC91-3E20-4045-AAD7-DCCC4A7D8944}" type="presParOf" srcId="{6C7345B9-2A07-4099-9049-0A95613D5215}" destId="{BBF9D14D-0FE6-4CF6-AAE3-072A00F0B14E}" srcOrd="0" destOrd="0" presId="urn:microsoft.com/office/officeart/2005/8/layout/vProcess5"/>
    <dgm:cxn modelId="{E1C8EC05-7C24-4613-AFA3-EEC867C55BA9}" type="presParOf" srcId="{6C7345B9-2A07-4099-9049-0A95613D5215}" destId="{5FFA31E8-7087-4B84-8A29-901E0367FB2A}" srcOrd="1" destOrd="0" presId="urn:microsoft.com/office/officeart/2005/8/layout/vProcess5"/>
    <dgm:cxn modelId="{DD726B75-F831-40E8-A57F-36DF96581EE2}" type="presParOf" srcId="{6C7345B9-2A07-4099-9049-0A95613D5215}" destId="{9492B4C2-3B25-4840-949D-7B417220C73D}" srcOrd="2" destOrd="0" presId="urn:microsoft.com/office/officeart/2005/8/layout/vProcess5"/>
    <dgm:cxn modelId="{F52F51C1-CDBA-4F63-9E63-85D24FC24E7E}" type="presParOf" srcId="{6C7345B9-2A07-4099-9049-0A95613D5215}" destId="{1E29ADC0-1AAD-494A-BB05-F124C16FFFEE}" srcOrd="3" destOrd="0" presId="urn:microsoft.com/office/officeart/2005/8/layout/vProcess5"/>
    <dgm:cxn modelId="{5B78F284-2999-4BF7-A30B-A850567CCF09}" type="presParOf" srcId="{6C7345B9-2A07-4099-9049-0A95613D5215}" destId="{3E7DF0F2-4032-4619-BDB1-FF0DBA7A91A3}" srcOrd="4" destOrd="0" presId="urn:microsoft.com/office/officeart/2005/8/layout/vProcess5"/>
    <dgm:cxn modelId="{2E1F7758-0E8E-4AF6-9B7E-F380E54E83E7}" type="presParOf" srcId="{6C7345B9-2A07-4099-9049-0A95613D5215}" destId="{6DB250B8-E0F0-43FA-A43E-DC2AE4A5F1B9}" srcOrd="5" destOrd="0" presId="urn:microsoft.com/office/officeart/2005/8/layout/vProcess5"/>
    <dgm:cxn modelId="{2772AC97-D585-46AE-AE8D-E19A8B83C58A}" type="presParOf" srcId="{6C7345B9-2A07-4099-9049-0A95613D5215}" destId="{A9CEEBB3-E4CA-4068-A4B0-CA5F9111CFE1}" srcOrd="6" destOrd="0" presId="urn:microsoft.com/office/officeart/2005/8/layout/vProcess5"/>
    <dgm:cxn modelId="{6D4305BD-6649-431B-B653-D8E8442212F9}" type="presParOf" srcId="{6C7345B9-2A07-4099-9049-0A95613D5215}" destId="{FB867EDA-D7D1-4792-BB46-95D7BE692B4A}" srcOrd="7" destOrd="0" presId="urn:microsoft.com/office/officeart/2005/8/layout/vProcess5"/>
    <dgm:cxn modelId="{F4C0C07A-7A72-4B5F-9A9F-76B079544FA0}" type="presParOf" srcId="{6C7345B9-2A07-4099-9049-0A95613D5215}" destId="{351D8C5E-D83E-4E59-903F-5EB45F95AA03}" srcOrd="8" destOrd="0" presId="urn:microsoft.com/office/officeart/2005/8/layout/vProcess5"/>
    <dgm:cxn modelId="{85919F8B-ADBC-4E61-A0C4-09F2E179C541}" type="presParOf" srcId="{6C7345B9-2A07-4099-9049-0A95613D5215}" destId="{5A84BF25-5F6B-4FCE-8EEA-410A415B3815}" srcOrd="9" destOrd="0" presId="urn:microsoft.com/office/officeart/2005/8/layout/vProcess5"/>
    <dgm:cxn modelId="{1736FD74-9DEE-4FC9-AC8D-54B7E0F4E6FA}" type="presParOf" srcId="{6C7345B9-2A07-4099-9049-0A95613D5215}" destId="{EDC8501A-F3D3-4148-9859-F4E8B9BA9630}" srcOrd="10" destOrd="0" presId="urn:microsoft.com/office/officeart/2005/8/layout/vProcess5"/>
    <dgm:cxn modelId="{15B62E41-099B-47F9-9AAC-905A9653C01F}" type="presParOf" srcId="{6C7345B9-2A07-4099-9049-0A95613D5215}" destId="{0DBB367E-4DAE-4B53-B91D-19548952D7E0}" srcOrd="11" destOrd="0" presId="urn:microsoft.com/office/officeart/2005/8/layout/vProcess5"/>
    <dgm:cxn modelId="{14C69113-2C64-4841-B863-3CD9EBF5D7D5}" type="presParOf" srcId="{6C7345B9-2A07-4099-9049-0A95613D5215}" destId="{796AB067-9D14-49B2-B885-6E5C0238884A}" srcOrd="12" destOrd="0" presId="urn:microsoft.com/office/officeart/2005/8/layout/vProcess5"/>
    <dgm:cxn modelId="{F291FCA2-CEF1-4D34-AB91-F4A0EADB3908}" type="presParOf" srcId="{6C7345B9-2A07-4099-9049-0A95613D5215}" destId="{F7EB296E-0344-4BD1-B80B-B50B47A751EE}" srcOrd="13" destOrd="0" presId="urn:microsoft.com/office/officeart/2005/8/layout/vProcess5"/>
    <dgm:cxn modelId="{EDAED490-FD60-4B4F-AB06-6FDAE3CBB3A9}" type="presParOf" srcId="{6C7345B9-2A07-4099-9049-0A95613D5215}" destId="{FB30C2E3-E714-4C8D-968E-89AA8FBFF511}" srcOrd="14" destOrd="0" presId="urn:microsoft.com/office/officeart/2005/8/layout/vProcess5"/>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1" name="Rounded Rectangle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2" name="Rounded Rectangle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smtClean="0"/>
              <a:t>Click to edit Master title style</a:t>
            </a:r>
            <a:endParaRPr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7" name="Date Placeholder 27"/>
          <p:cNvSpPr>
            <a:spLocks noGrp="1"/>
          </p:cNvSpPr>
          <p:nvPr>
            <p:ph type="dt" sz="half" idx="10"/>
          </p:nvPr>
        </p:nvSpPr>
        <p:spPr>
          <a:xfrm>
            <a:off x="6705600" y="4206875"/>
            <a:ext cx="960438" cy="457200"/>
          </a:xfrm>
        </p:spPr>
        <p:txBody>
          <a:bodyPr/>
          <a:lstStyle>
            <a:lvl1pPr>
              <a:defRPr/>
            </a:lvl1pPr>
          </a:lstStyle>
          <a:p>
            <a:pPr>
              <a:defRPr/>
            </a:pPr>
            <a:fld id="{1FA7A4B9-7E1F-4EC2-BE25-7BE2EE09F95B}" type="datetimeFigureOut">
              <a:rPr lang="id-ID"/>
              <a:pPr>
                <a:defRPr/>
              </a:pPr>
              <a:t>30/03/2017</a:t>
            </a:fld>
            <a:endParaRPr lang="id-ID"/>
          </a:p>
        </p:txBody>
      </p:sp>
      <p:sp>
        <p:nvSpPr>
          <p:cNvPr id="18" name="Footer Placeholder 16"/>
          <p:cNvSpPr>
            <a:spLocks noGrp="1"/>
          </p:cNvSpPr>
          <p:nvPr>
            <p:ph type="ftr" sz="quarter" idx="11"/>
          </p:nvPr>
        </p:nvSpPr>
        <p:spPr>
          <a:xfrm>
            <a:off x="5410200" y="4205288"/>
            <a:ext cx="1295400" cy="457200"/>
          </a:xfrm>
        </p:spPr>
        <p:txBody>
          <a:bodyPr/>
          <a:lstStyle>
            <a:lvl1pPr>
              <a:defRPr/>
            </a:lvl1pPr>
          </a:lstStyle>
          <a:p>
            <a:pPr>
              <a:defRPr/>
            </a:pPr>
            <a:endParaRPr lang="id-ID"/>
          </a:p>
        </p:txBody>
      </p:sp>
      <p:sp>
        <p:nvSpPr>
          <p:cNvPr id="19" name="Slide Number Placeholder 28"/>
          <p:cNvSpPr>
            <a:spLocks noGrp="1"/>
          </p:cNvSpPr>
          <p:nvPr>
            <p:ph type="sldNum" sz="quarter" idx="12"/>
          </p:nvPr>
        </p:nvSpPr>
        <p:spPr>
          <a:xfrm>
            <a:off x="8320088" y="1588"/>
            <a:ext cx="747712" cy="365125"/>
          </a:xfrm>
        </p:spPr>
        <p:txBody>
          <a:bodyPr/>
          <a:lstStyle>
            <a:lvl1pPr algn="r">
              <a:defRPr sz="1800" smtClean="0">
                <a:solidFill>
                  <a:schemeClr val="bg1"/>
                </a:solidFill>
              </a:defRPr>
            </a:lvl1pPr>
          </a:lstStyle>
          <a:p>
            <a:pPr>
              <a:defRPr/>
            </a:pPr>
            <a:fld id="{F030137B-4D47-416F-9D2E-2030567018E3}" type="slidenum">
              <a:rPr lang="id-ID"/>
              <a:pPr>
                <a:defRPr/>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D83CD4E-D9AE-4E5D-9343-419AE2A740F5}" type="datetimeFigureOut">
              <a:rPr lang="id-ID"/>
              <a:pPr>
                <a:defRPr/>
              </a:pPr>
              <a:t>30/03/2017</a:t>
            </a:fld>
            <a:endParaRPr lang="id-ID"/>
          </a:p>
        </p:txBody>
      </p:sp>
      <p:sp>
        <p:nvSpPr>
          <p:cNvPr id="5" name="Footer Placeholder 2"/>
          <p:cNvSpPr>
            <a:spLocks noGrp="1"/>
          </p:cNvSpPr>
          <p:nvPr>
            <p:ph type="ftr" sz="quarter" idx="11"/>
          </p:nvPr>
        </p:nvSpPr>
        <p:spPr/>
        <p:txBody>
          <a:bodyPr/>
          <a:lstStyle>
            <a:lvl1pPr>
              <a:defRPr/>
            </a:lvl1pPr>
          </a:lstStyle>
          <a:p>
            <a:pPr>
              <a:defRPr/>
            </a:pPr>
            <a:endParaRPr lang="id-ID"/>
          </a:p>
        </p:txBody>
      </p:sp>
      <p:sp>
        <p:nvSpPr>
          <p:cNvPr id="6" name="Slide Number Placeholder 22"/>
          <p:cNvSpPr>
            <a:spLocks noGrp="1"/>
          </p:cNvSpPr>
          <p:nvPr>
            <p:ph type="sldNum" sz="quarter" idx="12"/>
          </p:nvPr>
        </p:nvSpPr>
        <p:spPr/>
        <p:txBody>
          <a:bodyPr/>
          <a:lstStyle>
            <a:lvl1pPr>
              <a:defRPr/>
            </a:lvl1pPr>
          </a:lstStyle>
          <a:p>
            <a:pPr>
              <a:defRPr/>
            </a:pPr>
            <a:fld id="{E630E5B7-9B33-4893-B3BD-80085033C94D}" type="slidenum">
              <a:rPr lang="id-ID"/>
              <a:pPr>
                <a:defRPr/>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ED489A4A-583F-4132-9D34-CE71F5D31568}" type="datetimeFigureOut">
              <a:rPr lang="id-ID"/>
              <a:pPr>
                <a:defRPr/>
              </a:pPr>
              <a:t>30/03/2017</a:t>
            </a:fld>
            <a:endParaRPr lang="id-ID"/>
          </a:p>
        </p:txBody>
      </p:sp>
      <p:sp>
        <p:nvSpPr>
          <p:cNvPr id="5" name="Footer Placeholder 2"/>
          <p:cNvSpPr>
            <a:spLocks noGrp="1"/>
          </p:cNvSpPr>
          <p:nvPr>
            <p:ph type="ftr" sz="quarter" idx="11"/>
          </p:nvPr>
        </p:nvSpPr>
        <p:spPr/>
        <p:txBody>
          <a:bodyPr/>
          <a:lstStyle>
            <a:lvl1pPr>
              <a:defRPr/>
            </a:lvl1pPr>
          </a:lstStyle>
          <a:p>
            <a:pPr>
              <a:defRPr/>
            </a:pPr>
            <a:endParaRPr lang="id-ID"/>
          </a:p>
        </p:txBody>
      </p:sp>
      <p:sp>
        <p:nvSpPr>
          <p:cNvPr id="6" name="Slide Number Placeholder 22"/>
          <p:cNvSpPr>
            <a:spLocks noGrp="1"/>
          </p:cNvSpPr>
          <p:nvPr>
            <p:ph type="sldNum" sz="quarter" idx="12"/>
          </p:nvPr>
        </p:nvSpPr>
        <p:spPr/>
        <p:txBody>
          <a:bodyPr/>
          <a:lstStyle>
            <a:lvl1pPr>
              <a:defRPr/>
            </a:lvl1pPr>
          </a:lstStyle>
          <a:p>
            <a:pPr>
              <a:defRPr/>
            </a:pPr>
            <a:fld id="{C4553D42-878A-400A-8B8D-843F76BA036B}" type="slidenum">
              <a:rPr lang="id-ID"/>
              <a:pPr>
                <a:defRPr/>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6E6833A2-660F-400A-8C7A-66B1C0277D1A}" type="datetimeFigureOut">
              <a:rPr lang="id-ID"/>
              <a:pPr>
                <a:defRPr/>
              </a:pPr>
              <a:t>30/03/2017</a:t>
            </a:fld>
            <a:endParaRPr lang="id-ID"/>
          </a:p>
        </p:txBody>
      </p:sp>
      <p:sp>
        <p:nvSpPr>
          <p:cNvPr id="6" name="Footer Placeholder 2"/>
          <p:cNvSpPr>
            <a:spLocks noGrp="1"/>
          </p:cNvSpPr>
          <p:nvPr>
            <p:ph type="ftr" sz="quarter" idx="11"/>
          </p:nvPr>
        </p:nvSpPr>
        <p:spPr/>
        <p:txBody>
          <a:bodyPr/>
          <a:lstStyle>
            <a:lvl1pPr>
              <a:defRPr/>
            </a:lvl1pPr>
          </a:lstStyle>
          <a:p>
            <a:pPr>
              <a:defRPr/>
            </a:pPr>
            <a:endParaRPr lang="id-ID"/>
          </a:p>
        </p:txBody>
      </p:sp>
      <p:sp>
        <p:nvSpPr>
          <p:cNvPr id="7" name="Slide Number Placeholder 22"/>
          <p:cNvSpPr>
            <a:spLocks noGrp="1"/>
          </p:cNvSpPr>
          <p:nvPr>
            <p:ph type="sldNum" sz="quarter" idx="12"/>
          </p:nvPr>
        </p:nvSpPr>
        <p:spPr/>
        <p:txBody>
          <a:bodyPr/>
          <a:lstStyle>
            <a:lvl1pPr>
              <a:defRPr/>
            </a:lvl1pPr>
          </a:lstStyle>
          <a:p>
            <a:pPr>
              <a:defRPr/>
            </a:pPr>
            <a:fld id="{A03D67ED-2B0A-40FA-B524-201DDE844D70}" type="slidenum">
              <a:rPr lang="id-ID"/>
              <a:pPr>
                <a:defRPr/>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5"/>
          <p:cNvSpPr>
            <a:spLocks noGrp="1"/>
          </p:cNvSpPr>
          <p:nvPr>
            <p:ph type="dt" sz="half" idx="10"/>
          </p:nvPr>
        </p:nvSpPr>
        <p:spPr/>
        <p:txBody>
          <a:bodyPr rtlCol="0"/>
          <a:lstStyle>
            <a:lvl1pPr>
              <a:defRPr/>
            </a:lvl1pPr>
          </a:lstStyle>
          <a:p>
            <a:pPr>
              <a:defRPr/>
            </a:pPr>
            <a:fld id="{59244C0A-C36F-4CC7-9D91-8D04DFF89BDB}" type="datetimeFigureOut">
              <a:rPr lang="id-ID"/>
              <a:pPr>
                <a:defRPr/>
              </a:pPr>
              <a:t>30/03/2017</a:t>
            </a:fld>
            <a:endParaRPr lang="id-ID"/>
          </a:p>
        </p:txBody>
      </p:sp>
      <p:sp>
        <p:nvSpPr>
          <p:cNvPr id="8" name="Slide Number Placeholder 26"/>
          <p:cNvSpPr>
            <a:spLocks noGrp="1"/>
          </p:cNvSpPr>
          <p:nvPr>
            <p:ph type="sldNum" sz="quarter" idx="11"/>
          </p:nvPr>
        </p:nvSpPr>
        <p:spPr/>
        <p:txBody>
          <a:bodyPr rtlCol="0"/>
          <a:lstStyle>
            <a:lvl1pPr>
              <a:defRPr/>
            </a:lvl1pPr>
          </a:lstStyle>
          <a:p>
            <a:pPr>
              <a:defRPr/>
            </a:pPr>
            <a:fld id="{5B965AE7-4786-4449-BFF8-8A81BE3858B2}" type="slidenum">
              <a:rPr lang="id-ID"/>
              <a:pPr>
                <a:defRPr/>
              </a:pPr>
              <a:t>‹#›</a:t>
            </a:fld>
            <a:endParaRPr lang="id-ID"/>
          </a:p>
        </p:txBody>
      </p:sp>
      <p:sp>
        <p:nvSpPr>
          <p:cNvPr id="9" name="Footer Placeholder 27"/>
          <p:cNvSpPr>
            <a:spLocks noGrp="1"/>
          </p:cNvSpPr>
          <p:nvPr>
            <p:ph type="ftr" sz="quarter" idx="12"/>
          </p:nvPr>
        </p:nvSpPr>
        <p:spPr/>
        <p:txBody>
          <a:bodyPr rtlCol="0"/>
          <a:lstStyle>
            <a:lvl1pPr>
              <a:defRPr/>
            </a:lvl1pPr>
          </a:lstStyle>
          <a:p>
            <a:pPr>
              <a:defRPr/>
            </a:pPr>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6583363" y="612775"/>
            <a:ext cx="957262" cy="457200"/>
          </a:xfrm>
        </p:spPr>
        <p:txBody>
          <a:bodyPr/>
          <a:lstStyle>
            <a:lvl1pPr>
              <a:defRPr/>
            </a:lvl1pPr>
          </a:lstStyle>
          <a:p>
            <a:pPr>
              <a:defRPr/>
            </a:pPr>
            <a:fld id="{92FBECDA-C0D6-467B-8834-8BDDB77B6848}" type="datetimeFigureOut">
              <a:rPr lang="id-ID"/>
              <a:pPr>
                <a:defRPr/>
              </a:pPr>
              <a:t>30/03/2017</a:t>
            </a:fld>
            <a:endParaRPr lang="id-ID"/>
          </a:p>
        </p:txBody>
      </p:sp>
      <p:sp>
        <p:nvSpPr>
          <p:cNvPr id="4" name="Footer Placeholder 3"/>
          <p:cNvSpPr>
            <a:spLocks noGrp="1"/>
          </p:cNvSpPr>
          <p:nvPr>
            <p:ph type="ftr" sz="quarter" idx="11"/>
          </p:nvPr>
        </p:nvSpPr>
        <p:spPr/>
        <p:txBody>
          <a:bodyPr/>
          <a:lstStyle>
            <a:lvl1pPr>
              <a:defRPr/>
            </a:lvl1pPr>
          </a:lstStyle>
          <a:p>
            <a:pPr>
              <a:defRPr/>
            </a:pPr>
            <a:endParaRPr lang="id-ID"/>
          </a:p>
        </p:txBody>
      </p:sp>
      <p:sp>
        <p:nvSpPr>
          <p:cNvPr id="5" name="Slide Number Placeholder 4"/>
          <p:cNvSpPr>
            <a:spLocks noGrp="1"/>
          </p:cNvSpPr>
          <p:nvPr>
            <p:ph type="sldNum" sz="quarter" idx="12"/>
          </p:nvPr>
        </p:nvSpPr>
        <p:spPr/>
        <p:txBody>
          <a:bodyPr/>
          <a:lstStyle>
            <a:lvl1pPr>
              <a:defRPr/>
            </a:lvl1pPr>
          </a:lstStyle>
          <a:p>
            <a:pPr>
              <a:defRPr/>
            </a:pPr>
            <a:fld id="{81ECDD86-76A9-45B8-A72D-39E0A89E132C}" type="slidenum">
              <a:rPr lang="id-ID"/>
              <a:pPr>
                <a:defRPr/>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8F34444A-B117-4A4E-97A6-863E451D02FA}" type="datetimeFigureOut">
              <a:rPr lang="id-ID"/>
              <a:pPr>
                <a:defRPr/>
              </a:pPr>
              <a:t>30/03/2017</a:t>
            </a:fld>
            <a:endParaRPr lang="id-ID"/>
          </a:p>
        </p:txBody>
      </p:sp>
      <p:sp>
        <p:nvSpPr>
          <p:cNvPr id="3" name="Footer Placeholder 2"/>
          <p:cNvSpPr>
            <a:spLocks noGrp="1"/>
          </p:cNvSpPr>
          <p:nvPr>
            <p:ph type="ftr" sz="quarter" idx="11"/>
          </p:nvPr>
        </p:nvSpPr>
        <p:spPr/>
        <p:txBody>
          <a:bodyPr/>
          <a:lstStyle>
            <a:lvl1pPr>
              <a:defRPr/>
            </a:lvl1pPr>
          </a:lstStyle>
          <a:p>
            <a:pPr>
              <a:defRPr/>
            </a:pPr>
            <a:endParaRPr lang="id-ID"/>
          </a:p>
        </p:txBody>
      </p:sp>
      <p:sp>
        <p:nvSpPr>
          <p:cNvPr id="4" name="Slide Number Placeholder 22"/>
          <p:cNvSpPr>
            <a:spLocks noGrp="1"/>
          </p:cNvSpPr>
          <p:nvPr>
            <p:ph type="sldNum" sz="quarter" idx="12"/>
          </p:nvPr>
        </p:nvSpPr>
        <p:spPr/>
        <p:txBody>
          <a:bodyPr/>
          <a:lstStyle>
            <a:lvl1pPr>
              <a:defRPr/>
            </a:lvl1pPr>
          </a:lstStyle>
          <a:p>
            <a:pPr>
              <a:defRPr/>
            </a:pPr>
            <a:fld id="{88B1DBA8-D2AF-40B6-B35A-F807AC0768EE}" type="slidenum">
              <a:rPr lang="id-ID"/>
              <a:pPr>
                <a:defRPr/>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smtClean="0"/>
              <a:t>Click to edit Master title style</a:t>
            </a:r>
            <a:endParaRPr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0A6FC252-E118-4C97-B60D-855E767E2766}" type="datetimeFigureOut">
              <a:rPr lang="id-ID"/>
              <a:pPr>
                <a:defRPr/>
              </a:pPr>
              <a:t>30/03/2017</a:t>
            </a:fld>
            <a:endParaRPr lang="id-ID"/>
          </a:p>
        </p:txBody>
      </p:sp>
      <p:sp>
        <p:nvSpPr>
          <p:cNvPr id="6" name="Footer Placeholder 2"/>
          <p:cNvSpPr>
            <a:spLocks noGrp="1"/>
          </p:cNvSpPr>
          <p:nvPr>
            <p:ph type="ftr" sz="quarter" idx="11"/>
          </p:nvPr>
        </p:nvSpPr>
        <p:spPr/>
        <p:txBody>
          <a:bodyPr/>
          <a:lstStyle>
            <a:lvl1pPr>
              <a:defRPr/>
            </a:lvl1pPr>
          </a:lstStyle>
          <a:p>
            <a:pPr>
              <a:defRPr/>
            </a:pPr>
            <a:endParaRPr lang="id-ID"/>
          </a:p>
        </p:txBody>
      </p:sp>
      <p:sp>
        <p:nvSpPr>
          <p:cNvPr id="7" name="Slide Number Placeholder 22"/>
          <p:cNvSpPr>
            <a:spLocks noGrp="1"/>
          </p:cNvSpPr>
          <p:nvPr>
            <p:ph type="sldNum" sz="quarter" idx="12"/>
          </p:nvPr>
        </p:nvSpPr>
        <p:spPr/>
        <p:txBody>
          <a:bodyPr/>
          <a:lstStyle>
            <a:lvl1pPr>
              <a:defRPr/>
            </a:lvl1pPr>
          </a:lstStyle>
          <a:p>
            <a:pPr>
              <a:defRPr/>
            </a:pPr>
            <a:fld id="{70C2D3D0-E1AB-4813-95A6-8C36EC1C9250}" type="slidenum">
              <a:rPr lang="id-ID"/>
              <a:pPr>
                <a:defRPr/>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841404D2-DA4C-4258-958D-0858C859C004}" type="datetimeFigureOut">
              <a:rPr lang="id-ID"/>
              <a:pPr>
                <a:defRPr/>
              </a:pPr>
              <a:t>30/03/2017</a:t>
            </a:fld>
            <a:endParaRPr lang="id-ID"/>
          </a:p>
        </p:txBody>
      </p:sp>
      <p:sp>
        <p:nvSpPr>
          <p:cNvPr id="6" name="Footer Placeholder 2"/>
          <p:cNvSpPr>
            <a:spLocks noGrp="1"/>
          </p:cNvSpPr>
          <p:nvPr>
            <p:ph type="ftr" sz="quarter" idx="11"/>
          </p:nvPr>
        </p:nvSpPr>
        <p:spPr/>
        <p:txBody>
          <a:bodyPr/>
          <a:lstStyle>
            <a:lvl1pPr>
              <a:defRPr/>
            </a:lvl1pPr>
          </a:lstStyle>
          <a:p>
            <a:pPr>
              <a:defRPr/>
            </a:pPr>
            <a:endParaRPr lang="id-ID"/>
          </a:p>
        </p:txBody>
      </p:sp>
      <p:sp>
        <p:nvSpPr>
          <p:cNvPr id="7" name="Slide Number Placeholder 22"/>
          <p:cNvSpPr>
            <a:spLocks noGrp="1"/>
          </p:cNvSpPr>
          <p:nvPr>
            <p:ph type="sldNum" sz="quarter" idx="12"/>
          </p:nvPr>
        </p:nvSpPr>
        <p:spPr/>
        <p:txBody>
          <a:bodyPr/>
          <a:lstStyle>
            <a:lvl1pPr>
              <a:defRPr/>
            </a:lvl1pPr>
          </a:lstStyle>
          <a:p>
            <a:pPr>
              <a:defRPr/>
            </a:pPr>
            <a:fld id="{194AAF0F-742D-4B47-8C06-2E16CC69045D}" type="slidenum">
              <a:rPr lang="id-ID"/>
              <a:pPr>
                <a:defRPr/>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2C25B69-F814-4C7C-8504-A6D705E46598}" type="datetimeFigureOut">
              <a:rPr lang="id-ID"/>
              <a:pPr>
                <a:defRPr/>
              </a:pPr>
              <a:t>30/03/2017</a:t>
            </a:fld>
            <a:endParaRPr lang="id-ID"/>
          </a:p>
        </p:txBody>
      </p:sp>
      <p:sp>
        <p:nvSpPr>
          <p:cNvPr id="5" name="Footer Placeholder 2"/>
          <p:cNvSpPr>
            <a:spLocks noGrp="1"/>
          </p:cNvSpPr>
          <p:nvPr>
            <p:ph type="ftr" sz="quarter" idx="11"/>
          </p:nvPr>
        </p:nvSpPr>
        <p:spPr/>
        <p:txBody>
          <a:bodyPr/>
          <a:lstStyle>
            <a:lvl1pPr>
              <a:defRPr/>
            </a:lvl1pPr>
          </a:lstStyle>
          <a:p>
            <a:pPr>
              <a:defRPr/>
            </a:pPr>
            <a:endParaRPr lang="id-ID"/>
          </a:p>
        </p:txBody>
      </p:sp>
      <p:sp>
        <p:nvSpPr>
          <p:cNvPr id="6" name="Slide Number Placeholder 22"/>
          <p:cNvSpPr>
            <a:spLocks noGrp="1"/>
          </p:cNvSpPr>
          <p:nvPr>
            <p:ph type="sldNum" sz="quarter" idx="12"/>
          </p:nvPr>
        </p:nvSpPr>
        <p:spPr/>
        <p:txBody>
          <a:bodyPr/>
          <a:lstStyle>
            <a:lvl1pPr>
              <a:defRPr/>
            </a:lvl1pPr>
          </a:lstStyle>
          <a:p>
            <a:pPr>
              <a:defRPr/>
            </a:pPr>
            <a:fld id="{D03EC55E-64E1-4765-B352-F8E89B944EFD}" type="slidenum">
              <a:rPr lang="id-ID"/>
              <a:pPr>
                <a:defRPr/>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A973A13-5318-41F2-9A58-74B6B5D7A43A}" type="datetimeFigureOut">
              <a:rPr lang="id-ID"/>
              <a:pPr>
                <a:defRPr/>
              </a:pPr>
              <a:t>30/03/2017</a:t>
            </a:fld>
            <a:endParaRPr lang="id-ID"/>
          </a:p>
        </p:txBody>
      </p:sp>
      <p:sp>
        <p:nvSpPr>
          <p:cNvPr id="5" name="Footer Placeholder 2"/>
          <p:cNvSpPr>
            <a:spLocks noGrp="1"/>
          </p:cNvSpPr>
          <p:nvPr>
            <p:ph type="ftr" sz="quarter" idx="11"/>
          </p:nvPr>
        </p:nvSpPr>
        <p:spPr/>
        <p:txBody>
          <a:bodyPr/>
          <a:lstStyle>
            <a:lvl1pPr>
              <a:defRPr/>
            </a:lvl1pPr>
          </a:lstStyle>
          <a:p>
            <a:pPr>
              <a:defRPr/>
            </a:pPr>
            <a:endParaRPr lang="id-ID"/>
          </a:p>
        </p:txBody>
      </p:sp>
      <p:sp>
        <p:nvSpPr>
          <p:cNvPr id="6" name="Slide Number Placeholder 22"/>
          <p:cNvSpPr>
            <a:spLocks noGrp="1"/>
          </p:cNvSpPr>
          <p:nvPr>
            <p:ph type="sldNum" sz="quarter" idx="12"/>
          </p:nvPr>
        </p:nvSpPr>
        <p:spPr/>
        <p:txBody>
          <a:bodyPr/>
          <a:lstStyle>
            <a:lvl1pPr>
              <a:defRPr/>
            </a:lvl1pPr>
          </a:lstStyle>
          <a:p>
            <a:pPr>
              <a:defRPr/>
            </a:pPr>
            <a:fld id="{20DFEA62-3BF4-4415-9E93-3A8719ECA4F7}" type="slidenum">
              <a:rPr lang="id-ID"/>
              <a:pPr>
                <a:defRPr/>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ectangle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9" name="Title Placeholder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0" name="Text Placeholder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smtClean="0">
                <a:solidFill>
                  <a:schemeClr val="accent2"/>
                </a:solidFill>
                <a:latin typeface="+mn-lt"/>
                <a:cs typeface="+mn-cs"/>
              </a:defRPr>
            </a:lvl1pPr>
          </a:lstStyle>
          <a:p>
            <a:pPr>
              <a:defRPr/>
            </a:pPr>
            <a:fld id="{0B671CFB-C62B-4EE9-80D2-50136E1477D6}" type="datetimeFigureOut">
              <a:rPr lang="id-ID"/>
              <a:pPr>
                <a:defRPr/>
              </a:pPr>
              <a:t>30/03/2017</a:t>
            </a:fld>
            <a:endParaRPr lang="id-ID"/>
          </a:p>
        </p:txBody>
      </p:sp>
      <p:sp>
        <p:nvSpPr>
          <p:cNvPr id="3" name="Footer Placeholder 2"/>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id-ID"/>
          </a:p>
        </p:txBody>
      </p:sp>
      <p:sp>
        <p:nvSpPr>
          <p:cNvPr id="23" name="Slide Number Placeholder 22"/>
          <p:cNvSpPr>
            <a:spLocks noGrp="1"/>
          </p:cNvSpPr>
          <p:nvPr>
            <p:ph type="sldNum" sz="quarter" idx="4"/>
          </p:nvPr>
        </p:nvSpPr>
        <p:spPr>
          <a:xfrm>
            <a:off x="8174038" y="1588"/>
            <a:ext cx="762000" cy="366712"/>
          </a:xfrm>
          <a:prstGeom prst="rect">
            <a:avLst/>
          </a:prstGeom>
        </p:spPr>
        <p:txBody>
          <a:bodyPr vert="horz" anchor="b"/>
          <a:lstStyle>
            <a:lvl1pPr algn="r" eaLnBrk="1" fontAlgn="auto" latinLnBrk="0" hangingPunct="1">
              <a:spcBef>
                <a:spcPts val="0"/>
              </a:spcBef>
              <a:spcAft>
                <a:spcPts val="0"/>
              </a:spcAft>
              <a:defRPr kumimoji="0" sz="1800" smtClean="0">
                <a:solidFill>
                  <a:srgbClr val="FFFFFF"/>
                </a:solidFill>
                <a:latin typeface="+mn-lt"/>
                <a:cs typeface="+mn-cs"/>
              </a:defRPr>
            </a:lvl1pPr>
          </a:lstStyle>
          <a:p>
            <a:pPr>
              <a:defRPr/>
            </a:pPr>
            <a:fld id="{B9FA81AD-93BD-41D4-9B0F-6C7511FA759C}" type="slidenum">
              <a:rPr lang="id-ID"/>
              <a:pPr>
                <a:defRPr/>
              </a:pPr>
              <a:t>‹#›</a:t>
            </a:fld>
            <a:endParaRPr lang="id-ID"/>
          </a:p>
        </p:txBody>
      </p:sp>
    </p:spTree>
  </p:cSld>
  <p:clrMap bg1="lt1" tx1="dk1" bg2="lt2" tx2="dk2" accent1="accent1" accent2="accent2" accent3="accent3" accent4="accent4" accent5="accent5" accent6="accent6" hlink="hlink" folHlink="folHlink"/>
  <p:sldLayoutIdLst>
    <p:sldLayoutId id="2147483683" r:id="rId1"/>
    <p:sldLayoutId id="2147483675" r:id="rId2"/>
    <p:sldLayoutId id="2147483676" r:id="rId3"/>
    <p:sldLayoutId id="2147483677" r:id="rId4"/>
    <p:sldLayoutId id="2147483684" r:id="rId5"/>
    <p:sldLayoutId id="2147483685" r:id="rId6"/>
    <p:sldLayoutId id="2147483678" r:id="rId7"/>
    <p:sldLayoutId id="2147483679" r:id="rId8"/>
    <p:sldLayoutId id="2147483680" r:id="rId9"/>
    <p:sldLayoutId id="2147483681" r:id="rId10"/>
    <p:sldLayoutId id="2147483682" r:id="rId11"/>
  </p:sldLayoutIdLst>
  <p:txStyles>
    <p:titleStyle>
      <a:lvl1pPr algn="l" rtl="0" fontAlgn="base">
        <a:spcBef>
          <a:spcPct val="0"/>
        </a:spcBef>
        <a:spcAft>
          <a:spcPct val="0"/>
        </a:spcAft>
        <a:defRPr sz="4000" kern="1200">
          <a:solidFill>
            <a:schemeClr val="tx2"/>
          </a:solidFill>
          <a:latin typeface="+mj-lt"/>
          <a:ea typeface="+mj-ea"/>
          <a:cs typeface="+mj-cs"/>
        </a:defRPr>
      </a:lvl1pPr>
      <a:lvl2pPr algn="l" rtl="0" fontAlgn="base">
        <a:spcBef>
          <a:spcPct val="0"/>
        </a:spcBef>
        <a:spcAft>
          <a:spcPct val="0"/>
        </a:spcAft>
        <a:defRPr sz="4000">
          <a:solidFill>
            <a:schemeClr val="tx2"/>
          </a:solidFill>
          <a:latin typeface="Trebuchet MS" pitchFamily="34" charset="0"/>
        </a:defRPr>
      </a:lvl2pPr>
      <a:lvl3pPr algn="l" rtl="0" fontAlgn="base">
        <a:spcBef>
          <a:spcPct val="0"/>
        </a:spcBef>
        <a:spcAft>
          <a:spcPct val="0"/>
        </a:spcAft>
        <a:defRPr sz="4000">
          <a:solidFill>
            <a:schemeClr val="tx2"/>
          </a:solidFill>
          <a:latin typeface="Trebuchet MS" pitchFamily="34" charset="0"/>
        </a:defRPr>
      </a:lvl3pPr>
      <a:lvl4pPr algn="l" rtl="0" fontAlgn="base">
        <a:spcBef>
          <a:spcPct val="0"/>
        </a:spcBef>
        <a:spcAft>
          <a:spcPct val="0"/>
        </a:spcAft>
        <a:defRPr sz="4000">
          <a:solidFill>
            <a:schemeClr val="tx2"/>
          </a:solidFill>
          <a:latin typeface="Trebuchet MS" pitchFamily="34" charset="0"/>
        </a:defRPr>
      </a:lvl4pPr>
      <a:lvl5pPr algn="l" rtl="0" fontAlgn="base">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fontAlgn="base">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fontAlgn="base">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fontAlgn="base">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fontAlgn="base">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fontAlgn="base">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Muhammad al-Idrisi"/>
          <p:cNvPicPr>
            <a:picLocks noChangeAspect="1" noChangeArrowheads="1"/>
          </p:cNvPicPr>
          <p:nvPr/>
        </p:nvPicPr>
        <p:blipFill>
          <a:blip r:embed="rId2"/>
          <a:srcRect/>
          <a:stretch>
            <a:fillRect/>
          </a:stretch>
        </p:blipFill>
        <p:spPr bwMode="auto">
          <a:xfrm>
            <a:off x="4932363" y="0"/>
            <a:ext cx="4211637" cy="3716338"/>
          </a:xfrm>
          <a:prstGeom prst="rect">
            <a:avLst/>
          </a:prstGeom>
          <a:noFill/>
          <a:ln w="9525">
            <a:noFill/>
            <a:miter lim="800000"/>
            <a:headEnd/>
            <a:tailEnd/>
          </a:ln>
        </p:spPr>
      </p:pic>
      <p:sp>
        <p:nvSpPr>
          <p:cNvPr id="2" name="Title 1"/>
          <p:cNvSpPr>
            <a:spLocks noGrp="1"/>
          </p:cNvSpPr>
          <p:nvPr>
            <p:ph type="ctrTitle"/>
          </p:nvPr>
        </p:nvSpPr>
        <p:spPr/>
        <p:txBody>
          <a:bodyPr>
            <a:noAutofit/>
          </a:bodyPr>
          <a:lstStyle/>
          <a:p>
            <a:pPr fontAlgn="auto">
              <a:spcAft>
                <a:spcPts val="0"/>
              </a:spcAft>
              <a:defRPr/>
            </a:pPr>
            <a:r>
              <a:rPr lang="en-US" sz="115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Al </a:t>
            </a:r>
            <a:r>
              <a:rPr lang="en-US" sz="115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Idrisi</a:t>
            </a:r>
            <a:endParaRPr lang="id-ID" sz="115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5124" name="Subtitle 2"/>
          <p:cNvSpPr>
            <a:spLocks noGrp="1"/>
          </p:cNvSpPr>
          <p:nvPr>
            <p:ph type="subTitle" idx="1"/>
          </p:nvPr>
        </p:nvSpPr>
        <p:spPr>
          <a:xfrm>
            <a:off x="457200" y="3900488"/>
            <a:ext cx="4953000" cy="1752600"/>
          </a:xfrm>
        </p:spPr>
        <p:txBody>
          <a:bodyPr/>
          <a:lstStyle/>
          <a:p>
            <a:pPr marL="63500"/>
            <a:r>
              <a:rPr lang="en-US" dirty="0" smtClean="0"/>
              <a:t>By </a:t>
            </a:r>
            <a:r>
              <a:rPr lang="en-US" dirty="0" err="1" smtClean="0"/>
              <a:t>Siti</a:t>
            </a:r>
            <a:r>
              <a:rPr lang="en-US" dirty="0" smtClean="0"/>
              <a:t> Fatimah C. N.</a:t>
            </a:r>
          </a:p>
          <a:p>
            <a:pPr marL="63500"/>
            <a:r>
              <a:rPr lang="en-US" dirty="0" smtClean="0"/>
              <a:t>B2C016014</a:t>
            </a:r>
            <a:endParaRPr lang="id-ID" dirty="0" smtClean="0"/>
          </a:p>
          <a:p>
            <a:pPr marL="63500"/>
            <a:r>
              <a:rPr lang="id-ID" dirty="0" smtClean="0"/>
              <a:t>Pendidikan Kimia Unimus</a:t>
            </a:r>
            <a:endParaRPr lang="id-ID"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Muhammad al-Idrisi"/>
          <p:cNvPicPr>
            <a:picLocks noChangeAspect="1" noChangeArrowheads="1"/>
          </p:cNvPicPr>
          <p:nvPr/>
        </p:nvPicPr>
        <p:blipFill>
          <a:blip r:embed="rId2"/>
          <a:srcRect/>
          <a:stretch>
            <a:fillRect/>
          </a:stretch>
        </p:blipFill>
        <p:spPr bwMode="auto">
          <a:xfrm>
            <a:off x="395288" y="2349500"/>
            <a:ext cx="2305050" cy="2159000"/>
          </a:xfrm>
          <a:prstGeom prst="rect">
            <a:avLst/>
          </a:prstGeom>
          <a:noFill/>
          <a:ln w="9525">
            <a:noFill/>
            <a:miter lim="800000"/>
            <a:headEnd/>
            <a:tailEnd/>
          </a:ln>
        </p:spPr>
      </p:pic>
      <p:sp>
        <p:nvSpPr>
          <p:cNvPr id="3" name="Horizontal Scroll 2"/>
          <p:cNvSpPr/>
          <p:nvPr/>
        </p:nvSpPr>
        <p:spPr>
          <a:xfrm>
            <a:off x="4067944" y="908720"/>
            <a:ext cx="4536504" cy="1728192"/>
          </a:xfrm>
          <a:prstGeom prst="horizontalScroll">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48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Kartografer</a:t>
            </a:r>
            <a:endParaRPr lang="id-ID"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4" name="Cloud 3"/>
          <p:cNvSpPr/>
          <p:nvPr/>
        </p:nvSpPr>
        <p:spPr>
          <a:xfrm>
            <a:off x="3635896" y="2852936"/>
            <a:ext cx="5328592" cy="1080120"/>
          </a:xfrm>
          <a:prstGeom prst="cloud">
            <a:avLst/>
          </a:prstGeom>
        </p:spPr>
        <p:style>
          <a:lnRef idx="0">
            <a:schemeClr val="accent5"/>
          </a:lnRef>
          <a:fillRef idx="3">
            <a:schemeClr val="accent5"/>
          </a:fillRef>
          <a:effectRef idx="3">
            <a:schemeClr val="accent5"/>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Geografer</a:t>
            </a:r>
            <a:endParaRPr lang="id-ID"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Quad Arrow Callout 4"/>
          <p:cNvSpPr/>
          <p:nvPr/>
        </p:nvSpPr>
        <p:spPr>
          <a:xfrm>
            <a:off x="4211960" y="4149080"/>
            <a:ext cx="4680520" cy="1008112"/>
          </a:xfrm>
          <a:prstGeom prst="quadArrowCallout">
            <a:avLst>
              <a:gd name="adj1" fmla="val 15492"/>
              <a:gd name="adj2" fmla="val 33632"/>
              <a:gd name="adj3" fmla="val 16368"/>
              <a:gd name="adj4" fmla="val 66264"/>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Traveler</a:t>
            </a:r>
            <a:endParaRPr lang="id-ID"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Flowchart: Sequential Access Storage 5"/>
          <p:cNvSpPr/>
          <p:nvPr/>
        </p:nvSpPr>
        <p:spPr>
          <a:xfrm flipH="1">
            <a:off x="2483768" y="5661248"/>
            <a:ext cx="4824536" cy="648072"/>
          </a:xfrm>
          <a:prstGeom prst="flowChartMagneticTap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4000" b="1" dirty="0" err="1">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Botanis</a:t>
            </a:r>
            <a:endParaRPr lang="id-ID"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8" name="Curved Connector 7"/>
          <p:cNvCxnSpPr>
            <a:stCxn id="2" idx="3"/>
            <a:endCxn id="3" idx="1"/>
          </p:cNvCxnSpPr>
          <p:nvPr/>
        </p:nvCxnSpPr>
        <p:spPr>
          <a:xfrm flipV="1">
            <a:off x="2700338" y="1773238"/>
            <a:ext cx="1366837" cy="1655762"/>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Curved Connector 11"/>
          <p:cNvCxnSpPr>
            <a:stCxn id="2" idx="3"/>
            <a:endCxn id="4" idx="2"/>
          </p:cNvCxnSpPr>
          <p:nvPr/>
        </p:nvCxnSpPr>
        <p:spPr>
          <a:xfrm flipV="1">
            <a:off x="2700338" y="3392488"/>
            <a:ext cx="952500" cy="36512"/>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5" name="Curved Connector 14"/>
          <p:cNvCxnSpPr>
            <a:stCxn id="2" idx="3"/>
            <a:endCxn id="5" idx="1"/>
          </p:cNvCxnSpPr>
          <p:nvPr/>
        </p:nvCxnSpPr>
        <p:spPr>
          <a:xfrm>
            <a:off x="2700338" y="3429000"/>
            <a:ext cx="1511300" cy="1223963"/>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9" name="Shape 18"/>
          <p:cNvCxnSpPr>
            <a:stCxn id="2" idx="3"/>
            <a:endCxn id="6" idx="3"/>
          </p:cNvCxnSpPr>
          <p:nvPr/>
        </p:nvCxnSpPr>
        <p:spPr>
          <a:xfrm flipH="1">
            <a:off x="2484438" y="3429000"/>
            <a:ext cx="215900" cy="2555875"/>
          </a:xfrm>
          <a:prstGeom prst="curvedConnector5">
            <a:avLst>
              <a:gd name="adj1" fmla="val -105822"/>
              <a:gd name="adj2" fmla="val 64789"/>
              <a:gd name="adj3" fmla="val 205822"/>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Biografi Singkat</a:t>
            </a:r>
            <a:endParaRPr lang="id-ID" smtClean="0"/>
          </a:p>
        </p:txBody>
      </p:sp>
      <p:sp>
        <p:nvSpPr>
          <p:cNvPr id="3" name="Content Placeholder 2"/>
          <p:cNvSpPr>
            <a:spLocks noGrp="1"/>
          </p:cNvSpPr>
          <p:nvPr>
            <p:ph idx="1"/>
          </p:nvPr>
        </p:nvSpPr>
        <p:spPr/>
        <p:txBody>
          <a:bodyPr>
            <a:normAutofit lnSpcReduction="10000"/>
          </a:bodyPr>
          <a:lstStyle/>
          <a:p>
            <a:pPr marL="365760" indent="-256032" fontAlgn="auto">
              <a:spcAft>
                <a:spcPts val="0"/>
              </a:spcAft>
              <a:buClr>
                <a:schemeClr val="accent3"/>
              </a:buClr>
              <a:buFont typeface="Georgia"/>
              <a:buChar char="•"/>
              <a:defRPr/>
            </a:pPr>
            <a:r>
              <a:rPr lang="en-US" sz="2400" b="1" dirty="0" err="1" smtClean="0"/>
              <a:t>Nama</a:t>
            </a:r>
            <a:r>
              <a:rPr lang="en-US" sz="2400" b="1" dirty="0" smtClean="0"/>
              <a:t>			</a:t>
            </a:r>
            <a:r>
              <a:rPr lang="id-ID" sz="2400" dirty="0" smtClean="0"/>
              <a:t>Abu Abd Allah Muhammad al-Idrisi al-Qurtubi al-Hasani al-Sabt, Al Idrisi</a:t>
            </a:r>
            <a:r>
              <a:rPr lang="en-US" sz="2400" dirty="0" smtClean="0"/>
              <a:t>, </a:t>
            </a:r>
            <a:r>
              <a:rPr lang="id-ID" sz="2400" dirty="0" smtClean="0"/>
              <a:t>Al-Sharif Al Idrisi Al Qurtubi</a:t>
            </a:r>
          </a:p>
          <a:p>
            <a:pPr marL="365760" indent="-256032" fontAlgn="auto">
              <a:spcAft>
                <a:spcPts val="0"/>
              </a:spcAft>
              <a:buClr>
                <a:schemeClr val="accent3"/>
              </a:buClr>
              <a:buFont typeface="Georgia"/>
              <a:buChar char="•"/>
              <a:defRPr/>
            </a:pPr>
            <a:r>
              <a:rPr lang="en-US" sz="2400" b="1" dirty="0" err="1" smtClean="0"/>
              <a:t>Dikenal</a:t>
            </a:r>
            <a:r>
              <a:rPr lang="en-US" sz="2400" b="1" dirty="0" smtClean="0"/>
              <a:t> </a:t>
            </a:r>
            <a:r>
              <a:rPr lang="en-US" sz="2400" b="1" dirty="0" err="1" smtClean="0"/>
              <a:t>sebagai</a:t>
            </a:r>
            <a:r>
              <a:rPr lang="en-US" sz="2400" b="1" dirty="0" smtClean="0"/>
              <a:t>	</a:t>
            </a:r>
            <a:r>
              <a:rPr lang="id-ID" sz="2400" dirty="0" smtClean="0"/>
              <a:t>Cartographer, Geographer, Traveler</a:t>
            </a:r>
          </a:p>
          <a:p>
            <a:pPr marL="365760" indent="-256032" fontAlgn="auto">
              <a:spcAft>
                <a:spcPts val="0"/>
              </a:spcAft>
              <a:buClr>
                <a:schemeClr val="accent3"/>
              </a:buClr>
              <a:buFont typeface="Georgia"/>
              <a:buChar char="•"/>
              <a:defRPr/>
            </a:pPr>
            <a:r>
              <a:rPr lang="en-US" sz="2400" b="1" dirty="0" err="1" smtClean="0"/>
              <a:t>Kebangsaan</a:t>
            </a:r>
            <a:r>
              <a:rPr lang="en-US" sz="2400" b="1" dirty="0" smtClean="0"/>
              <a:t>		</a:t>
            </a:r>
            <a:r>
              <a:rPr lang="en-US" sz="2400" dirty="0" err="1" smtClean="0"/>
              <a:t>Maroko</a:t>
            </a:r>
            <a:endParaRPr lang="id-ID" sz="2400" dirty="0" smtClean="0"/>
          </a:p>
          <a:p>
            <a:pPr marL="365760" indent="-256032" fontAlgn="auto">
              <a:spcAft>
                <a:spcPts val="0"/>
              </a:spcAft>
              <a:buClr>
                <a:schemeClr val="accent3"/>
              </a:buClr>
              <a:buFont typeface="Georgia"/>
              <a:buChar char="•"/>
              <a:defRPr/>
            </a:pPr>
            <a:r>
              <a:rPr lang="en-US" sz="2400" b="1" dirty="0" err="1" smtClean="0"/>
              <a:t>Lahir</a:t>
            </a:r>
            <a:r>
              <a:rPr lang="en-US" sz="2400" b="1" dirty="0" smtClean="0"/>
              <a:t>			</a:t>
            </a:r>
            <a:r>
              <a:rPr lang="id-ID" sz="2400" dirty="0" smtClean="0"/>
              <a:t>1100 </a:t>
            </a:r>
            <a:r>
              <a:rPr lang="en-US" sz="2400" dirty="0" smtClean="0"/>
              <a:t>M / 493 H</a:t>
            </a:r>
            <a:endParaRPr lang="id-ID" sz="2400" dirty="0" smtClean="0"/>
          </a:p>
          <a:p>
            <a:pPr marL="365760" indent="-256032" fontAlgn="auto">
              <a:spcAft>
                <a:spcPts val="0"/>
              </a:spcAft>
              <a:buClr>
                <a:schemeClr val="accent3"/>
              </a:buClr>
              <a:buFont typeface="Georgia"/>
              <a:buChar char="•"/>
              <a:defRPr/>
            </a:pPr>
            <a:r>
              <a:rPr lang="en-US" sz="2400" b="1" dirty="0" err="1" smtClean="0"/>
              <a:t>Meninggal</a:t>
            </a:r>
            <a:r>
              <a:rPr lang="en-US" sz="2400" b="1" dirty="0" smtClean="0"/>
              <a:t> </a:t>
            </a:r>
            <a:r>
              <a:rPr lang="en-US" sz="2400" b="1" dirty="0" err="1" smtClean="0"/>
              <a:t>pada</a:t>
            </a:r>
            <a:r>
              <a:rPr lang="en-US" sz="2400" b="1" dirty="0" smtClean="0"/>
              <a:t> </a:t>
            </a:r>
            <a:r>
              <a:rPr lang="en-US" sz="2400" b="1" dirty="0" err="1" smtClean="0"/>
              <a:t>usia</a:t>
            </a:r>
            <a:r>
              <a:rPr lang="en-US" sz="2400" b="1" dirty="0" smtClean="0"/>
              <a:t>	</a:t>
            </a:r>
            <a:r>
              <a:rPr lang="id-ID" sz="2400" dirty="0" smtClean="0"/>
              <a:t>65</a:t>
            </a:r>
          </a:p>
          <a:p>
            <a:pPr marL="365760" indent="-256032" fontAlgn="auto">
              <a:spcAft>
                <a:spcPts val="0"/>
              </a:spcAft>
              <a:buClr>
                <a:schemeClr val="accent3"/>
              </a:buClr>
              <a:buFont typeface="Georgia"/>
              <a:buChar char="•"/>
              <a:defRPr/>
            </a:pPr>
            <a:r>
              <a:rPr lang="en-US" sz="2400" b="1" dirty="0" err="1" smtClean="0"/>
              <a:t>Tempat</a:t>
            </a:r>
            <a:r>
              <a:rPr lang="en-US" sz="2400" b="1" dirty="0" smtClean="0"/>
              <a:t> </a:t>
            </a:r>
            <a:r>
              <a:rPr lang="en-US" sz="2400" b="1" dirty="0" err="1" smtClean="0"/>
              <a:t>lahir</a:t>
            </a:r>
            <a:r>
              <a:rPr lang="en-US" sz="2400" b="1" dirty="0" smtClean="0"/>
              <a:t>		</a:t>
            </a:r>
            <a:r>
              <a:rPr lang="id-ID" sz="2400" dirty="0" smtClean="0"/>
              <a:t>Ceuta (</a:t>
            </a:r>
            <a:r>
              <a:rPr lang="en-US" sz="2400" dirty="0" err="1" smtClean="0"/>
              <a:t>sekarang</a:t>
            </a:r>
            <a:r>
              <a:rPr lang="id-ID" sz="2400" dirty="0" smtClean="0"/>
              <a:t> </a:t>
            </a:r>
            <a:r>
              <a:rPr lang="en-US" sz="2400" dirty="0" err="1" smtClean="0"/>
              <a:t>Spanyol</a:t>
            </a:r>
            <a:r>
              <a:rPr lang="id-ID" sz="2400" dirty="0" smtClean="0"/>
              <a:t>)</a:t>
            </a:r>
          </a:p>
          <a:p>
            <a:pPr marL="365760" indent="-256032" fontAlgn="auto">
              <a:spcAft>
                <a:spcPts val="0"/>
              </a:spcAft>
              <a:buClr>
                <a:schemeClr val="accent3"/>
              </a:buClr>
              <a:buFont typeface="Georgia"/>
              <a:buChar char="•"/>
              <a:defRPr/>
            </a:pPr>
            <a:r>
              <a:rPr lang="en-US" sz="2400" b="1" dirty="0" err="1" smtClean="0"/>
              <a:t>Meninggal</a:t>
            </a:r>
            <a:r>
              <a:rPr lang="en-US" sz="2400" b="1" dirty="0" smtClean="0"/>
              <a:t> </a:t>
            </a:r>
            <a:r>
              <a:rPr lang="en-US" sz="2400" b="1" dirty="0" err="1" smtClean="0"/>
              <a:t>pada</a:t>
            </a:r>
            <a:r>
              <a:rPr lang="en-US" sz="2400" b="1" dirty="0" smtClean="0"/>
              <a:t>	</a:t>
            </a:r>
            <a:r>
              <a:rPr lang="id-ID" sz="2400" dirty="0" smtClean="0"/>
              <a:t>1165 </a:t>
            </a:r>
            <a:r>
              <a:rPr lang="en-US" sz="2400" dirty="0" smtClean="0"/>
              <a:t>M / 560 H</a:t>
            </a:r>
            <a:endParaRPr lang="id-ID" sz="2400" dirty="0" smtClean="0"/>
          </a:p>
          <a:p>
            <a:pPr marL="365760" indent="-256032" fontAlgn="auto">
              <a:spcAft>
                <a:spcPts val="0"/>
              </a:spcAft>
              <a:buClr>
                <a:schemeClr val="accent3"/>
              </a:buClr>
              <a:buFont typeface="Georgia"/>
              <a:buChar char="•"/>
              <a:defRPr/>
            </a:pPr>
            <a:r>
              <a:rPr lang="en-US" sz="2400" b="1" dirty="0" err="1" smtClean="0"/>
              <a:t>Tempat</a:t>
            </a:r>
            <a:r>
              <a:rPr lang="en-US" sz="2400" b="1" dirty="0" smtClean="0"/>
              <a:t> </a:t>
            </a:r>
            <a:r>
              <a:rPr lang="en-US" sz="2400" b="1" dirty="0" err="1" smtClean="0"/>
              <a:t>meninggal</a:t>
            </a:r>
            <a:r>
              <a:rPr lang="en-US" sz="2400" b="1" dirty="0" smtClean="0"/>
              <a:t>	</a:t>
            </a:r>
            <a:r>
              <a:rPr lang="id-ID" sz="2400" dirty="0" smtClean="0"/>
              <a:t>Ceuta</a:t>
            </a:r>
          </a:p>
          <a:p>
            <a:pPr marL="365760" indent="-256032" fontAlgn="auto">
              <a:spcAft>
                <a:spcPts val="0"/>
              </a:spcAft>
              <a:buClr>
                <a:schemeClr val="accent3"/>
              </a:buClr>
              <a:buFont typeface="Georgia"/>
              <a:buChar char="•"/>
              <a:defRPr/>
            </a:pPr>
            <a:endParaRPr lang="id-ID"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Biografi Agak Panjang</a:t>
            </a:r>
            <a:endParaRPr lang="id-ID" smtClean="0"/>
          </a:p>
        </p:txBody>
      </p:sp>
      <p:sp>
        <p:nvSpPr>
          <p:cNvPr id="3" name="Content Placeholder 2"/>
          <p:cNvSpPr>
            <a:spLocks noGrp="1"/>
          </p:cNvSpPr>
          <p:nvPr>
            <p:ph idx="1"/>
          </p:nvPr>
        </p:nvSpPr>
        <p:spPr/>
        <p:txBody>
          <a:bodyPr>
            <a:normAutofit lnSpcReduction="10000"/>
          </a:bodyPr>
          <a:lstStyle/>
          <a:p>
            <a:pPr marL="365760" indent="-256032" fontAlgn="auto">
              <a:spcAft>
                <a:spcPts val="0"/>
              </a:spcAft>
              <a:buClr>
                <a:schemeClr val="accent3"/>
              </a:buClr>
              <a:buFont typeface="Georgia"/>
              <a:buChar char="•"/>
              <a:defRPr/>
            </a:pPr>
            <a:r>
              <a:rPr lang="en-US" sz="2400" dirty="0" err="1" smtClean="0"/>
              <a:t>Merupakan</a:t>
            </a:r>
            <a:r>
              <a:rPr lang="en-US" sz="2400" dirty="0" smtClean="0"/>
              <a:t> </a:t>
            </a:r>
            <a:r>
              <a:rPr lang="en-US" sz="2400" dirty="0" err="1" smtClean="0"/>
              <a:t>keturunan</a:t>
            </a:r>
            <a:r>
              <a:rPr lang="en-US" sz="2400" dirty="0" smtClean="0"/>
              <a:t> </a:t>
            </a:r>
            <a:r>
              <a:rPr lang="en-US" sz="2400" dirty="0" err="1" smtClean="0"/>
              <a:t>jauh</a:t>
            </a:r>
            <a:r>
              <a:rPr lang="en-US" sz="2400" dirty="0" smtClean="0"/>
              <a:t> </a:t>
            </a:r>
            <a:r>
              <a:rPr lang="en-US" sz="2400" dirty="0" err="1" smtClean="0"/>
              <a:t>dari</a:t>
            </a:r>
            <a:r>
              <a:rPr lang="en-US" sz="2400" dirty="0" smtClean="0"/>
              <a:t> </a:t>
            </a:r>
            <a:r>
              <a:rPr lang="en-US" sz="2400" dirty="0" err="1" smtClean="0"/>
              <a:t>Nabi</a:t>
            </a:r>
            <a:r>
              <a:rPr lang="en-US" sz="2400" dirty="0" smtClean="0"/>
              <a:t> </a:t>
            </a:r>
            <a:r>
              <a:rPr lang="en-US" sz="2400" dirty="0" err="1" smtClean="0"/>
              <a:t>Muhamamd</a:t>
            </a:r>
            <a:r>
              <a:rPr lang="en-US" sz="2400" dirty="0" smtClean="0"/>
              <a:t> SAW. </a:t>
            </a:r>
            <a:r>
              <a:rPr lang="en-US" sz="2400" dirty="0" err="1" smtClean="0"/>
              <a:t>Keturunan</a:t>
            </a:r>
            <a:r>
              <a:rPr lang="en-US" sz="2400" dirty="0" smtClean="0"/>
              <a:t> </a:t>
            </a:r>
            <a:r>
              <a:rPr lang="en-US" sz="2400" dirty="0" err="1" smtClean="0"/>
              <a:t>langsung</a:t>
            </a:r>
            <a:r>
              <a:rPr lang="en-US" sz="2400" dirty="0" smtClean="0"/>
              <a:t> </a:t>
            </a:r>
            <a:r>
              <a:rPr lang="en-US" sz="2400" dirty="0" err="1" smtClean="0"/>
              <a:t>dari</a:t>
            </a:r>
            <a:r>
              <a:rPr lang="en-US" sz="2400" dirty="0" smtClean="0"/>
              <a:t> ‘</a:t>
            </a:r>
            <a:r>
              <a:rPr lang="en-US" sz="2400" dirty="0" err="1" smtClean="0"/>
              <a:t>Hammudis</a:t>
            </a:r>
            <a:r>
              <a:rPr lang="en-US" sz="2400" dirty="0" smtClean="0"/>
              <a:t> yang </a:t>
            </a:r>
            <a:r>
              <a:rPr lang="en-US" sz="2400" dirty="0" err="1" smtClean="0"/>
              <a:t>menguasai</a:t>
            </a:r>
            <a:r>
              <a:rPr lang="en-US" sz="2400" dirty="0" smtClean="0"/>
              <a:t> Andalusia </a:t>
            </a:r>
            <a:r>
              <a:rPr lang="en-US" sz="2400" dirty="0" err="1" smtClean="0"/>
              <a:t>sekitar</a:t>
            </a:r>
            <a:r>
              <a:rPr lang="en-US" sz="2400" dirty="0" smtClean="0"/>
              <a:t> 1016-1058 M </a:t>
            </a:r>
            <a:r>
              <a:rPr lang="en-US" sz="2400" dirty="0" err="1" smtClean="0"/>
              <a:t>dan</a:t>
            </a:r>
            <a:r>
              <a:rPr lang="en-US" sz="2400" dirty="0" smtClean="0"/>
              <a:t> </a:t>
            </a:r>
            <a:r>
              <a:rPr lang="en-US" sz="2400" dirty="0" err="1" smtClean="0"/>
              <a:t>keturunan</a:t>
            </a:r>
            <a:r>
              <a:rPr lang="en-US" sz="2400" dirty="0" smtClean="0"/>
              <a:t> </a:t>
            </a:r>
            <a:r>
              <a:rPr lang="en-US" sz="2400" dirty="0" err="1" smtClean="0"/>
              <a:t>tidak</a:t>
            </a:r>
            <a:r>
              <a:rPr lang="en-US" sz="2400" dirty="0" smtClean="0"/>
              <a:t> </a:t>
            </a:r>
            <a:r>
              <a:rPr lang="en-US" sz="2400" dirty="0" err="1" smtClean="0"/>
              <a:t>langsung</a:t>
            </a:r>
            <a:r>
              <a:rPr lang="en-US" sz="2400" dirty="0" smtClean="0"/>
              <a:t> </a:t>
            </a:r>
            <a:r>
              <a:rPr lang="en-US" sz="2400" dirty="0" err="1" smtClean="0"/>
              <a:t>dari</a:t>
            </a:r>
            <a:r>
              <a:rPr lang="en-US" sz="2400" dirty="0" smtClean="0"/>
              <a:t> ‘</a:t>
            </a:r>
            <a:r>
              <a:rPr lang="en-US" sz="2400" dirty="0" err="1" smtClean="0"/>
              <a:t>Idrisids</a:t>
            </a:r>
            <a:r>
              <a:rPr lang="en-US" sz="2400" dirty="0" smtClean="0"/>
              <a:t>’ yang </a:t>
            </a:r>
            <a:r>
              <a:rPr lang="en-US" sz="2400" dirty="0" err="1" smtClean="0"/>
              <a:t>berkuasa</a:t>
            </a:r>
            <a:r>
              <a:rPr lang="en-US" sz="2400" dirty="0" smtClean="0"/>
              <a:t> </a:t>
            </a:r>
            <a:r>
              <a:rPr lang="en-US" sz="2400" dirty="0" err="1" smtClean="0"/>
              <a:t>pada</a:t>
            </a:r>
            <a:r>
              <a:rPr lang="en-US" sz="2400" dirty="0" smtClean="0"/>
              <a:t> 789-985 M.</a:t>
            </a:r>
          </a:p>
          <a:p>
            <a:pPr marL="365760" indent="-256032" fontAlgn="auto">
              <a:spcAft>
                <a:spcPts val="0"/>
              </a:spcAft>
              <a:buClr>
                <a:schemeClr val="accent3"/>
              </a:buClr>
              <a:buFont typeface="Georgia"/>
              <a:buChar char="•"/>
              <a:defRPr/>
            </a:pPr>
            <a:r>
              <a:rPr lang="en-US" sz="2400" dirty="0" err="1" smtClean="0"/>
              <a:t>Umur</a:t>
            </a:r>
            <a:r>
              <a:rPr lang="en-US" sz="2400" dirty="0" smtClean="0"/>
              <a:t> 16 </a:t>
            </a:r>
            <a:r>
              <a:rPr lang="en-US" sz="2400" dirty="0" err="1" smtClean="0"/>
              <a:t>tahun</a:t>
            </a:r>
            <a:r>
              <a:rPr lang="en-US" sz="2400" dirty="0" smtClean="0"/>
              <a:t> </a:t>
            </a:r>
            <a:r>
              <a:rPr lang="en-US" sz="2400" dirty="0" err="1" smtClean="0"/>
              <a:t>sudah</a:t>
            </a:r>
            <a:r>
              <a:rPr lang="en-US" sz="2400" dirty="0" smtClean="0"/>
              <a:t> </a:t>
            </a:r>
            <a:r>
              <a:rPr lang="en-US" sz="2400" dirty="0" err="1" smtClean="0"/>
              <a:t>menjelajah</a:t>
            </a:r>
            <a:r>
              <a:rPr lang="en-US" sz="2400" dirty="0" smtClean="0"/>
              <a:t> </a:t>
            </a:r>
            <a:r>
              <a:rPr lang="en-US" sz="2400" dirty="0" err="1" smtClean="0"/>
              <a:t>Afrika</a:t>
            </a:r>
            <a:r>
              <a:rPr lang="en-US" sz="2400" dirty="0" smtClean="0"/>
              <a:t> Utara, </a:t>
            </a:r>
            <a:r>
              <a:rPr lang="en-US" sz="2400" dirty="0" err="1" smtClean="0"/>
              <a:t>Spanyol</a:t>
            </a:r>
            <a:r>
              <a:rPr lang="en-US" sz="2400" dirty="0" smtClean="0"/>
              <a:t>, </a:t>
            </a:r>
            <a:r>
              <a:rPr lang="en-US" sz="2400" dirty="0" err="1" smtClean="0"/>
              <a:t>dan</a:t>
            </a:r>
            <a:r>
              <a:rPr lang="en-US" sz="2400" dirty="0" smtClean="0"/>
              <a:t> </a:t>
            </a:r>
            <a:r>
              <a:rPr lang="en-US" sz="2400" dirty="0" err="1" smtClean="0"/>
              <a:t>Turki</a:t>
            </a:r>
            <a:r>
              <a:rPr lang="en-US" sz="2400" dirty="0" smtClean="0"/>
              <a:t>.</a:t>
            </a:r>
          </a:p>
          <a:p>
            <a:pPr marL="365760" indent="-256032" fontAlgn="auto">
              <a:spcAft>
                <a:spcPts val="0"/>
              </a:spcAft>
              <a:buClr>
                <a:schemeClr val="accent3"/>
              </a:buClr>
              <a:buFont typeface="Georgia"/>
              <a:buChar char="•"/>
              <a:defRPr/>
            </a:pPr>
            <a:r>
              <a:rPr lang="en-US" sz="2400" dirty="0" err="1" smtClean="0"/>
              <a:t>Mengenyam</a:t>
            </a:r>
            <a:r>
              <a:rPr lang="en-US" sz="2400" dirty="0" smtClean="0"/>
              <a:t> </a:t>
            </a:r>
            <a:r>
              <a:rPr lang="en-US" sz="2400" dirty="0" err="1" smtClean="0"/>
              <a:t>pendidikan</a:t>
            </a:r>
            <a:r>
              <a:rPr lang="en-US" sz="2400" dirty="0" smtClean="0"/>
              <a:t> </a:t>
            </a:r>
            <a:r>
              <a:rPr lang="en-US" sz="2400" dirty="0" err="1" smtClean="0"/>
              <a:t>di</a:t>
            </a:r>
            <a:r>
              <a:rPr lang="en-US" sz="2400" dirty="0" smtClean="0"/>
              <a:t> </a:t>
            </a:r>
            <a:r>
              <a:rPr lang="en-US" sz="2400" dirty="0" err="1" smtClean="0"/>
              <a:t>Universitas</a:t>
            </a:r>
            <a:r>
              <a:rPr lang="en-US" sz="2400" dirty="0" smtClean="0"/>
              <a:t> Cordoba, </a:t>
            </a:r>
            <a:r>
              <a:rPr lang="en-US" sz="2400" dirty="0" err="1" smtClean="0"/>
              <a:t>Spanyol</a:t>
            </a:r>
            <a:r>
              <a:rPr lang="en-US" sz="2400" dirty="0" smtClean="0"/>
              <a:t>.</a:t>
            </a:r>
          </a:p>
          <a:p>
            <a:pPr marL="365760" indent="-256032" fontAlgn="auto">
              <a:spcAft>
                <a:spcPts val="0"/>
              </a:spcAft>
              <a:buClr>
                <a:schemeClr val="accent3"/>
              </a:buClr>
              <a:buFont typeface="Georgia"/>
              <a:buChar char="•"/>
              <a:defRPr/>
            </a:pPr>
            <a:r>
              <a:rPr lang="en-US" sz="2400" dirty="0" err="1" smtClean="0"/>
              <a:t>Sempat</a:t>
            </a:r>
            <a:r>
              <a:rPr lang="en-US" sz="2400" dirty="0" smtClean="0"/>
              <a:t> </a:t>
            </a:r>
            <a:r>
              <a:rPr lang="en-US" sz="2400" dirty="0" err="1" smtClean="0"/>
              <a:t>mengajar</a:t>
            </a:r>
            <a:r>
              <a:rPr lang="en-US" sz="2400" dirty="0" smtClean="0"/>
              <a:t> </a:t>
            </a:r>
            <a:r>
              <a:rPr lang="en-US" sz="2400" dirty="0" err="1" smtClean="0"/>
              <a:t>geografi</a:t>
            </a:r>
            <a:r>
              <a:rPr lang="en-US" sz="2400" dirty="0" smtClean="0"/>
              <a:t> </a:t>
            </a:r>
            <a:r>
              <a:rPr lang="en-US" sz="2400" dirty="0" err="1" smtClean="0"/>
              <a:t>di</a:t>
            </a:r>
            <a:r>
              <a:rPr lang="en-US" sz="2400" dirty="0" smtClean="0"/>
              <a:t> Constantine, Algeria.</a:t>
            </a:r>
          </a:p>
          <a:p>
            <a:pPr marL="365760" indent="-256032" fontAlgn="auto">
              <a:spcAft>
                <a:spcPts val="0"/>
              </a:spcAft>
              <a:buClr>
                <a:schemeClr val="accent3"/>
              </a:buClr>
              <a:buFont typeface="Georgia"/>
              <a:buChar char="•"/>
              <a:defRPr/>
            </a:pPr>
            <a:r>
              <a:rPr lang="en-US" sz="2400" dirty="0" err="1" smtClean="0"/>
              <a:t>Pindah</a:t>
            </a:r>
            <a:r>
              <a:rPr lang="en-US" sz="2400" dirty="0" smtClean="0"/>
              <a:t> </a:t>
            </a:r>
            <a:r>
              <a:rPr lang="en-US" sz="2400" dirty="0" err="1" smtClean="0"/>
              <a:t>ke</a:t>
            </a:r>
            <a:r>
              <a:rPr lang="en-US" sz="2400" dirty="0" smtClean="0"/>
              <a:t> Palermo, Sicily, </a:t>
            </a:r>
            <a:r>
              <a:rPr lang="en-US" sz="2400" dirty="0" err="1" smtClean="0"/>
              <a:t>karena</a:t>
            </a:r>
            <a:r>
              <a:rPr lang="en-US" sz="2400" dirty="0" smtClean="0"/>
              <a:t> </a:t>
            </a:r>
            <a:r>
              <a:rPr lang="en-US" sz="2400" dirty="0" err="1" smtClean="0"/>
              <a:t>keadaan</a:t>
            </a:r>
            <a:r>
              <a:rPr lang="en-US" sz="2400" dirty="0" smtClean="0"/>
              <a:t> </a:t>
            </a:r>
            <a:r>
              <a:rPr lang="en-US" sz="2400" dirty="0" err="1" smtClean="0"/>
              <a:t>di</a:t>
            </a:r>
            <a:r>
              <a:rPr lang="en-US" sz="2400" dirty="0" smtClean="0"/>
              <a:t> Andalusia </a:t>
            </a:r>
            <a:r>
              <a:rPr lang="en-US" sz="2400" dirty="0" err="1" smtClean="0"/>
              <a:t>tidak</a:t>
            </a:r>
            <a:r>
              <a:rPr lang="en-US" sz="2400" dirty="0" smtClean="0"/>
              <a:t> </a:t>
            </a:r>
            <a:r>
              <a:rPr lang="en-US" sz="2400" dirty="0" err="1" smtClean="0"/>
              <a:t>aman</a:t>
            </a:r>
            <a:r>
              <a:rPr lang="en-US" sz="2400" dirty="0" smtClean="0"/>
              <a:t>.</a:t>
            </a:r>
            <a:br>
              <a:rPr lang="en-US" sz="2400" dirty="0" smtClean="0"/>
            </a:br>
            <a:r>
              <a:rPr lang="en-US" sz="2400" dirty="0" smtClean="0"/>
              <a:t> </a:t>
            </a:r>
            <a:endParaRPr lang="id-ID"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Biografi Agak Panjang (2)</a:t>
            </a:r>
            <a:endParaRPr lang="id-ID" smtClean="0"/>
          </a:p>
        </p:txBody>
      </p:sp>
      <p:sp>
        <p:nvSpPr>
          <p:cNvPr id="9219" name="Content Placeholder 2"/>
          <p:cNvSpPr>
            <a:spLocks noGrp="1"/>
          </p:cNvSpPr>
          <p:nvPr>
            <p:ph idx="1"/>
          </p:nvPr>
        </p:nvSpPr>
        <p:spPr/>
        <p:txBody>
          <a:bodyPr/>
          <a:lstStyle/>
          <a:p>
            <a:r>
              <a:rPr lang="en-US" sz="2400" smtClean="0"/>
              <a:t>Di Sicily menjadi penasehat raja Roger II dan bersama membuat peta dunia.</a:t>
            </a:r>
          </a:p>
          <a:p>
            <a:r>
              <a:rPr lang="en-US" sz="2400" smtClean="0"/>
              <a:t>Orang pertama yang mengemukakan bahwa bumi itu bulat bahkan membuat perkiraan diameternya.</a:t>
            </a:r>
          </a:p>
          <a:p>
            <a:r>
              <a:rPr lang="en-US" sz="2400" smtClean="0"/>
              <a:t>Orang pertama yang membuat globe (pada bola perak +- 400 kg.</a:t>
            </a:r>
          </a:p>
          <a:p>
            <a:r>
              <a:rPr lang="en-US" sz="2400" smtClean="0"/>
              <a:t>Mengambil inspirasi dari Qur’an bahwa bumi dilingkari oleh laut dan dikelilingi oleh api.</a:t>
            </a:r>
          </a:p>
          <a:p>
            <a:r>
              <a:rPr lang="en-US" sz="2400" smtClean="0"/>
              <a:t>Meninggalkan Sicily pada 1161 M karena ada kericuhan Anti-Muslim.</a:t>
            </a:r>
            <a:br>
              <a:rPr lang="en-US" sz="2400" smtClean="0"/>
            </a:br>
            <a:r>
              <a:rPr lang="en-US" sz="2400" smtClean="0"/>
              <a:t> </a:t>
            </a:r>
            <a:endParaRPr lang="id-ID" sz="24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143000"/>
            <a:ext cx="8229600" cy="1069975"/>
          </a:xfrm>
        </p:spPr>
        <p:txBody>
          <a:bodyPr/>
          <a:lstStyle/>
          <a:p>
            <a:r>
              <a:rPr lang="en-US" smtClean="0"/>
              <a:t>Peta Sicily oleh Al Idrisi</a:t>
            </a:r>
            <a:endParaRPr lang="id-ID" smtClean="0"/>
          </a:p>
        </p:txBody>
      </p:sp>
      <p:pic>
        <p:nvPicPr>
          <p:cNvPr id="10243" name="Picture 2" descr="http://cartographic-images.net/Cartographic_Images/219_al-Idrisi_files/droppedImage.png"/>
          <p:cNvPicPr>
            <a:picLocks noChangeAspect="1" noChangeArrowheads="1"/>
          </p:cNvPicPr>
          <p:nvPr/>
        </p:nvPicPr>
        <p:blipFill>
          <a:blip r:embed="rId2"/>
          <a:srcRect/>
          <a:stretch>
            <a:fillRect/>
          </a:stretch>
        </p:blipFill>
        <p:spPr bwMode="auto">
          <a:xfrm>
            <a:off x="1547813" y="2276475"/>
            <a:ext cx="6551612" cy="43307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404813"/>
            <a:ext cx="8229600" cy="1066800"/>
          </a:xfrm>
        </p:spPr>
        <p:txBody>
          <a:bodyPr/>
          <a:lstStyle/>
          <a:p>
            <a:r>
              <a:rPr lang="en-US" sz="4800" smtClean="0"/>
              <a:t>Al Idrisi membuat peta dunia</a:t>
            </a:r>
            <a:endParaRPr lang="id-ID" sz="4800" smtClean="0"/>
          </a:p>
        </p:txBody>
      </p:sp>
      <p:graphicFrame>
        <p:nvGraphicFramePr>
          <p:cNvPr id="4" name="Content Placeholder 3"/>
          <p:cNvGraphicFramePr>
            <a:graphicFrameLocks noGrp="1"/>
          </p:cNvGraphicFramePr>
          <p:nvPr>
            <p:ph idx="1"/>
          </p:nvPr>
        </p:nvGraphicFramePr>
        <p:xfrm>
          <a:off x="457200" y="1412776"/>
          <a:ext cx="8229600" cy="5161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Al </a:t>
            </a:r>
            <a:r>
              <a:rPr lang="en-US" dirty="0" err="1" smtClean="0"/>
              <a:t>Idrisi</a:t>
            </a:r>
            <a:r>
              <a:rPr lang="en-US" dirty="0" smtClean="0"/>
              <a:t> </a:t>
            </a:r>
            <a:r>
              <a:rPr lang="en-US" dirty="0" err="1" smtClean="0"/>
              <a:t>tentang</a:t>
            </a:r>
            <a:r>
              <a:rPr lang="en-US" dirty="0" smtClean="0"/>
              <a:t> </a:t>
            </a:r>
            <a:r>
              <a:rPr lang="en-US" dirty="0" err="1" smtClean="0"/>
              <a:t>bentuk</a:t>
            </a:r>
            <a:r>
              <a:rPr lang="en-US" dirty="0" smtClean="0"/>
              <a:t> </a:t>
            </a:r>
            <a:r>
              <a:rPr lang="en-US" dirty="0" err="1" smtClean="0"/>
              <a:t>dunia</a:t>
            </a:r>
            <a:endParaRPr lang="id-ID" dirty="0"/>
          </a:p>
        </p:txBody>
      </p:sp>
      <p:sp>
        <p:nvSpPr>
          <p:cNvPr id="3" name="Text Placeholder 2"/>
          <p:cNvSpPr>
            <a:spLocks noGrp="1"/>
          </p:cNvSpPr>
          <p:nvPr>
            <p:ph type="body" idx="1"/>
          </p:nvPr>
        </p:nvSpPr>
        <p:spPr/>
        <p:txBody>
          <a:bodyPr>
            <a:normAutofit fontScale="92500" lnSpcReduction="20000"/>
          </a:bodyPr>
          <a:lstStyle/>
          <a:p>
            <a:pPr fontAlgn="auto">
              <a:spcAft>
                <a:spcPts val="0"/>
              </a:spcAft>
              <a:buClr>
                <a:schemeClr val="accent3"/>
              </a:buClr>
              <a:buFont typeface="Georgia"/>
              <a:buNone/>
              <a:defRPr/>
            </a:pPr>
            <a:r>
              <a:rPr lang="id-ID" i="1" dirty="0" smtClean="0"/>
              <a:t>The earth is round like a sphere, and the waters adhere to it and are maintained on it through natural equilibrium which suffers no variation. It remained</a:t>
            </a:r>
            <a:r>
              <a:rPr lang="id-ID" dirty="0" smtClean="0"/>
              <a:t> </a:t>
            </a:r>
            <a:r>
              <a:rPr lang="id-ID" i="1" dirty="0" smtClean="0"/>
              <a:t>stable in space like the yolk in an egg. Air surrounds it on all sides.... All creatures are stable on the surface of the earth, the air attracting what is light, the earth what is heavy, as the magnet attracts iron.</a:t>
            </a:r>
            <a:r>
              <a:rPr lang="id-ID" dirty="0" smtClean="0"/>
              <a:t> </a:t>
            </a:r>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23850" y="692150"/>
            <a:ext cx="8229600" cy="1069975"/>
          </a:xfrm>
        </p:spPr>
        <p:txBody>
          <a:bodyPr/>
          <a:lstStyle/>
          <a:p>
            <a:r>
              <a:rPr lang="id-ID" sz="2400" i="1" smtClean="0"/>
              <a:t>al-Idrisi’s world map, oriented with South at the top, 21 x 30 cm (23 cm diameter), 1154</a:t>
            </a:r>
            <a:br>
              <a:rPr lang="id-ID" sz="2400" i="1" smtClean="0"/>
            </a:br>
            <a:r>
              <a:rPr lang="id-ID" sz="2400" i="1" smtClean="0"/>
              <a:t>Bodleian Library, MS Pococke 375, dated 1553/960 H</a:t>
            </a:r>
            <a:endParaRPr lang="id-ID" sz="2400" smtClean="0"/>
          </a:p>
        </p:txBody>
      </p:sp>
      <p:pic>
        <p:nvPicPr>
          <p:cNvPr id="13315" name="Picture 2" descr="http://cartographic-images.net/Cartographic_Images/219_al-Idrisi_files/droppedImage_3.png"/>
          <p:cNvPicPr>
            <a:picLocks noChangeAspect="1" noChangeArrowheads="1"/>
          </p:cNvPicPr>
          <p:nvPr/>
        </p:nvPicPr>
        <p:blipFill>
          <a:blip r:embed="rId2"/>
          <a:srcRect/>
          <a:stretch>
            <a:fillRect/>
          </a:stretch>
        </p:blipFill>
        <p:spPr bwMode="auto">
          <a:xfrm>
            <a:off x="2339975" y="1968500"/>
            <a:ext cx="4438650" cy="46291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692150"/>
            <a:ext cx="8229600" cy="1069975"/>
          </a:xfrm>
        </p:spPr>
        <p:txBody>
          <a:bodyPr>
            <a:normAutofit fontScale="90000"/>
          </a:bodyPr>
          <a:lstStyle/>
          <a:p>
            <a:pPr fontAlgn="auto">
              <a:spcAft>
                <a:spcPts val="0"/>
              </a:spcAft>
              <a:defRPr/>
            </a:pPr>
            <a:r>
              <a:rPr lang="id-ID" i="1" dirty="0" smtClean="0"/>
              <a:t>Idrisi world map re-oriented with North at the top and labeled</a:t>
            </a:r>
            <a:endParaRPr lang="id-ID" dirty="0"/>
          </a:p>
        </p:txBody>
      </p:sp>
      <p:pic>
        <p:nvPicPr>
          <p:cNvPr id="14339" name="Picture 2" descr="http://cartographic-images.net/Cartographic_Images/219_al-Idrisi_files/droppedImage_13.png"/>
          <p:cNvPicPr>
            <a:picLocks noChangeAspect="1" noChangeArrowheads="1"/>
          </p:cNvPicPr>
          <p:nvPr/>
        </p:nvPicPr>
        <p:blipFill>
          <a:blip r:embed="rId2"/>
          <a:srcRect/>
          <a:stretch>
            <a:fillRect/>
          </a:stretch>
        </p:blipFill>
        <p:spPr bwMode="auto">
          <a:xfrm>
            <a:off x="1979613" y="1789113"/>
            <a:ext cx="5219700" cy="4953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650" y="2852738"/>
            <a:ext cx="2520950" cy="1069975"/>
          </a:xfrm>
        </p:spPr>
        <p:txBody>
          <a:bodyPr>
            <a:normAutofit fontScale="90000"/>
          </a:bodyPr>
          <a:lstStyle/>
          <a:p>
            <a:pPr algn="ctr" fontAlgn="auto">
              <a:spcAft>
                <a:spcPts val="0"/>
              </a:spcAft>
              <a:defRPr/>
            </a:pPr>
            <a:r>
              <a:rPr lang="en-US" dirty="0" err="1" smtClean="0"/>
              <a:t>Replika</a:t>
            </a:r>
            <a:r>
              <a:rPr lang="en-US" dirty="0" smtClean="0"/>
              <a:t> Globe Al </a:t>
            </a:r>
            <a:r>
              <a:rPr lang="en-US" dirty="0" err="1" smtClean="0"/>
              <a:t>Idrisi</a:t>
            </a:r>
            <a:endParaRPr lang="id-ID" dirty="0"/>
          </a:p>
        </p:txBody>
      </p:sp>
      <p:pic>
        <p:nvPicPr>
          <p:cNvPr id="15363" name="Picture 2" descr="http://cartographic-images.net/Cartographic_Images/219_al-Idrisi_files/droppedImage_17.png"/>
          <p:cNvPicPr>
            <a:picLocks noChangeAspect="1" noChangeArrowheads="1"/>
          </p:cNvPicPr>
          <p:nvPr/>
        </p:nvPicPr>
        <p:blipFill>
          <a:blip r:embed="rId2"/>
          <a:srcRect/>
          <a:stretch>
            <a:fillRect/>
          </a:stretch>
        </p:blipFill>
        <p:spPr bwMode="auto">
          <a:xfrm>
            <a:off x="4140200" y="0"/>
            <a:ext cx="500380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Karya Komprehensif</a:t>
            </a:r>
            <a:endParaRPr lang="id-ID" smtClean="0"/>
          </a:p>
        </p:txBody>
      </p:sp>
      <p:sp>
        <p:nvSpPr>
          <p:cNvPr id="3" name="Content Placeholder 2"/>
          <p:cNvSpPr>
            <a:spLocks noGrp="1"/>
          </p:cNvSpPr>
          <p:nvPr>
            <p:ph idx="1"/>
          </p:nvPr>
        </p:nvSpPr>
        <p:spPr/>
        <p:txBody>
          <a:bodyPr>
            <a:normAutofit fontScale="85000" lnSpcReduction="10000"/>
          </a:bodyPr>
          <a:lstStyle/>
          <a:p>
            <a:pPr marL="365760" indent="-256032" fontAlgn="auto">
              <a:spcAft>
                <a:spcPts val="0"/>
              </a:spcAft>
              <a:buClr>
                <a:schemeClr val="accent3"/>
              </a:buClr>
              <a:buFont typeface="Georgia"/>
              <a:buChar char="•"/>
              <a:defRPr/>
            </a:pPr>
            <a:r>
              <a:rPr lang="id-ID" i="1" dirty="0" smtClean="0"/>
              <a:t>Rawd-Unnas wa-Nuzhat al-Nafs</a:t>
            </a:r>
            <a:r>
              <a:rPr lang="en-US" i="1" dirty="0" smtClean="0"/>
              <a:t> </a:t>
            </a:r>
            <a:r>
              <a:rPr lang="en-US" dirty="0" err="1" smtClean="0"/>
              <a:t>berisi</a:t>
            </a:r>
            <a:r>
              <a:rPr lang="en-US" dirty="0" smtClean="0"/>
              <a:t> detail </a:t>
            </a:r>
            <a:r>
              <a:rPr lang="en-US" dirty="0" err="1" smtClean="0"/>
              <a:t>tentang</a:t>
            </a:r>
            <a:r>
              <a:rPr lang="en-US" dirty="0" smtClean="0"/>
              <a:t> </a:t>
            </a:r>
            <a:r>
              <a:rPr lang="id-ID" dirty="0" smtClean="0"/>
              <a:t>Sudan, </a:t>
            </a:r>
            <a:r>
              <a:rPr lang="en-US" dirty="0" smtClean="0"/>
              <a:t>Nigeria </a:t>
            </a:r>
            <a:r>
              <a:rPr lang="en-US" dirty="0" err="1" smtClean="0"/>
              <a:t>di</a:t>
            </a:r>
            <a:r>
              <a:rPr lang="en-US" dirty="0" smtClean="0"/>
              <a:t> </a:t>
            </a:r>
            <a:r>
              <a:rPr lang="en-US" dirty="0" err="1" smtClean="0"/>
              <a:t>atas</a:t>
            </a:r>
            <a:r>
              <a:rPr lang="en-US" dirty="0" smtClean="0"/>
              <a:t> </a:t>
            </a:r>
            <a:r>
              <a:rPr lang="id-ID" dirty="0" smtClean="0"/>
              <a:t>Timbuktu </a:t>
            </a:r>
            <a:r>
              <a:rPr lang="en-US" dirty="0" err="1" smtClean="0"/>
              <a:t>dan</a:t>
            </a:r>
            <a:r>
              <a:rPr lang="en-US" dirty="0" smtClean="0"/>
              <a:t> </a:t>
            </a:r>
            <a:r>
              <a:rPr lang="en-US" dirty="0" err="1" smtClean="0"/>
              <a:t>sungai</a:t>
            </a:r>
            <a:r>
              <a:rPr lang="id-ID" dirty="0" smtClean="0"/>
              <a:t> Nil</a:t>
            </a:r>
            <a:r>
              <a:rPr lang="en-US" dirty="0" smtClean="0"/>
              <a:t>.</a:t>
            </a:r>
          </a:p>
          <a:p>
            <a:pPr marL="365760" indent="-256032" fontAlgn="auto">
              <a:spcAft>
                <a:spcPts val="0"/>
              </a:spcAft>
              <a:buClr>
                <a:schemeClr val="accent3"/>
              </a:buClr>
              <a:buFont typeface="Georgia"/>
              <a:buChar char="•"/>
              <a:defRPr/>
            </a:pPr>
            <a:r>
              <a:rPr lang="id-ID" i="1" dirty="0" smtClean="0"/>
              <a:t>Kitab Nuzhat al-mushtaq fi dhikr al-amsar wa-al-aqtar wa-al-budan wa-al-juzurwa-al-mada in wa-al-afaq</a:t>
            </a:r>
            <a:r>
              <a:rPr lang="en-US" dirty="0" smtClean="0"/>
              <a:t>.</a:t>
            </a:r>
          </a:p>
          <a:p>
            <a:pPr marL="365760" indent="-256032" fontAlgn="auto">
              <a:spcAft>
                <a:spcPts val="0"/>
              </a:spcAft>
              <a:buClr>
                <a:schemeClr val="accent3"/>
              </a:buClr>
              <a:buFont typeface="Georgia"/>
              <a:buChar char="•"/>
              <a:defRPr/>
            </a:pPr>
            <a:r>
              <a:rPr lang="id-ID" i="1" dirty="0" smtClean="0"/>
              <a:t>Kitab al-Jami-li-Sifat Ashtat al-Nabatat</a:t>
            </a:r>
            <a:r>
              <a:rPr lang="en-US" i="1" dirty="0" smtClean="0"/>
              <a:t> </a:t>
            </a:r>
            <a:r>
              <a:rPr lang="en-US" dirty="0" err="1" smtClean="0"/>
              <a:t>merupakan</a:t>
            </a:r>
            <a:r>
              <a:rPr lang="en-US" dirty="0" smtClean="0"/>
              <a:t> </a:t>
            </a:r>
            <a:r>
              <a:rPr lang="en-US" dirty="0" err="1" smtClean="0"/>
              <a:t>kontribusinya</a:t>
            </a:r>
            <a:r>
              <a:rPr lang="en-US" dirty="0" smtClean="0"/>
              <a:t> </a:t>
            </a:r>
            <a:r>
              <a:rPr lang="en-US" dirty="0" err="1" smtClean="0"/>
              <a:t>di</a:t>
            </a:r>
            <a:r>
              <a:rPr lang="en-US" dirty="0" smtClean="0"/>
              <a:t> </a:t>
            </a:r>
            <a:r>
              <a:rPr lang="en-US" dirty="0" err="1" smtClean="0"/>
              <a:t>bidang</a:t>
            </a:r>
            <a:r>
              <a:rPr lang="en-US" dirty="0" smtClean="0"/>
              <a:t> </a:t>
            </a:r>
            <a:r>
              <a:rPr lang="en-US" dirty="0" err="1" smtClean="0"/>
              <a:t>ilmu</a:t>
            </a:r>
            <a:r>
              <a:rPr lang="en-US" dirty="0" smtClean="0"/>
              <a:t> </a:t>
            </a:r>
            <a:r>
              <a:rPr lang="en-US" dirty="0" err="1" smtClean="0"/>
              <a:t>tumbuhan</a:t>
            </a:r>
            <a:r>
              <a:rPr lang="en-US" dirty="0" smtClean="0"/>
              <a:t> </a:t>
            </a:r>
            <a:r>
              <a:rPr lang="en-US" dirty="0" err="1" smtClean="0"/>
              <a:t>obat</a:t>
            </a:r>
            <a:r>
              <a:rPr lang="en-US" dirty="0" smtClean="0"/>
              <a:t>.</a:t>
            </a:r>
          </a:p>
          <a:p>
            <a:pPr marL="365760" indent="-256032" fontAlgn="auto">
              <a:spcAft>
                <a:spcPts val="0"/>
              </a:spcAft>
              <a:buClr>
                <a:schemeClr val="accent3"/>
              </a:buClr>
              <a:buFont typeface="Georgia"/>
              <a:buChar char="•"/>
              <a:defRPr/>
            </a:pPr>
            <a:r>
              <a:rPr lang="id-ID" i="1" dirty="0" smtClean="0"/>
              <a:t>Al-Kitab al-Rujari </a:t>
            </a:r>
            <a:r>
              <a:rPr lang="id-ID" dirty="0" smtClean="0"/>
              <a:t>(Roger’s Book)</a:t>
            </a:r>
            <a:r>
              <a:rPr lang="en-US" dirty="0" smtClean="0"/>
              <a:t> </a:t>
            </a:r>
            <a:r>
              <a:rPr lang="en-US" dirty="0" err="1" smtClean="0"/>
              <a:t>merupakan</a:t>
            </a:r>
            <a:r>
              <a:rPr lang="en-US" dirty="0" smtClean="0"/>
              <a:t> </a:t>
            </a:r>
            <a:r>
              <a:rPr lang="id-ID" dirty="0" smtClean="0"/>
              <a:t>encyclopedia </a:t>
            </a:r>
            <a:r>
              <a:rPr lang="en-US" dirty="0" err="1" smtClean="0"/>
              <a:t>geografi</a:t>
            </a:r>
            <a:r>
              <a:rPr lang="en-US" dirty="0" smtClean="0"/>
              <a:t> </a:t>
            </a:r>
            <a:r>
              <a:rPr lang="en-US" dirty="0" err="1" smtClean="0"/>
              <a:t>tentang</a:t>
            </a:r>
            <a:r>
              <a:rPr lang="en-US" dirty="0" smtClean="0"/>
              <a:t> Asia, </a:t>
            </a:r>
            <a:r>
              <a:rPr lang="en-US" dirty="0" err="1" smtClean="0"/>
              <a:t>Afrika</a:t>
            </a:r>
            <a:r>
              <a:rPr lang="en-US" dirty="0" smtClean="0"/>
              <a:t>, </a:t>
            </a:r>
            <a:r>
              <a:rPr lang="en-US" dirty="0" err="1" smtClean="0"/>
              <a:t>dan</a:t>
            </a:r>
            <a:r>
              <a:rPr lang="en-US" dirty="0" smtClean="0"/>
              <a:t> </a:t>
            </a:r>
            <a:r>
              <a:rPr lang="en-US" dirty="0" err="1" smtClean="0"/>
              <a:t>Eropa</a:t>
            </a:r>
            <a:r>
              <a:rPr lang="en-US" dirty="0" smtClean="0"/>
              <a:t>.</a:t>
            </a:r>
          </a:p>
          <a:p>
            <a:pPr marL="365760" indent="-256032" fontAlgn="auto">
              <a:spcAft>
                <a:spcPts val="0"/>
              </a:spcAft>
              <a:buClr>
                <a:schemeClr val="accent3"/>
              </a:buClr>
              <a:buFont typeface="Georgia"/>
              <a:buChar char="•"/>
              <a:defRPr/>
            </a:pPr>
            <a:r>
              <a:rPr lang="id-ID" i="1" dirty="0" smtClean="0"/>
              <a:t>Nozhat al-mushtaq fi ikhtiraq al-afaq</a:t>
            </a:r>
            <a:r>
              <a:rPr lang="en-US" i="1" dirty="0" smtClean="0"/>
              <a:t>.</a:t>
            </a:r>
          </a:p>
          <a:p>
            <a:pPr marL="365760" indent="-256032" fontAlgn="auto">
              <a:spcAft>
                <a:spcPts val="0"/>
              </a:spcAft>
              <a:buClr>
                <a:schemeClr val="accent3"/>
              </a:buClr>
              <a:buFont typeface="Georgia"/>
              <a:buChar char="•"/>
              <a:defRPr/>
            </a:pPr>
            <a:r>
              <a:rPr lang="id-ID" i="1" dirty="0" smtClean="0"/>
              <a:t>Kharitat al-`alam al-ma`mour min al-ard</a:t>
            </a:r>
            <a:r>
              <a:rPr lang="en-US" i="1" dirty="0" smtClean="0"/>
              <a:t>.</a:t>
            </a:r>
          </a:p>
          <a:p>
            <a:pPr marL="365760" indent="-256032" fontAlgn="auto">
              <a:spcAft>
                <a:spcPts val="0"/>
              </a:spcAft>
              <a:buClr>
                <a:schemeClr val="accent3"/>
              </a:buClr>
              <a:buFont typeface="Georgia"/>
              <a:buChar char="•"/>
              <a:defRPr/>
            </a:pPr>
            <a:r>
              <a:rPr lang="id-ID" i="1" dirty="0" smtClean="0"/>
              <a:t>Garden of Joys</a:t>
            </a:r>
            <a:r>
              <a:rPr lang="en-US" i="1" dirty="0" smtClean="0"/>
              <a:t>.</a:t>
            </a:r>
            <a:endParaRPr lang="id-ID" i="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2118</TotalTime>
  <Words>344</Words>
  <Application>Microsoft Office PowerPoint</Application>
  <PresentationFormat>On-screen Show (4:3)</PresentationFormat>
  <Paragraphs>49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Trebuchet MS</vt:lpstr>
      <vt:lpstr>Georgia</vt:lpstr>
      <vt:lpstr>Wingdings 2</vt:lpstr>
      <vt:lpstr>Urban</vt:lpstr>
      <vt:lpstr>Al Idrisi</vt:lpstr>
      <vt:lpstr>Slide 2</vt:lpstr>
      <vt:lpstr>Biografi Singkat</vt:lpstr>
      <vt:lpstr>Biografi Agak Panjang</vt:lpstr>
      <vt:lpstr>Biografi Agak Panjang (2)</vt:lpstr>
      <vt:lpstr>Peta Sicily oleh Al Idrisi</vt:lpstr>
      <vt:lpstr>Al Idrisi membuat peta dunia</vt:lpstr>
      <vt:lpstr>Al Idrisi tentang bentuk dunia</vt:lpstr>
      <vt:lpstr>al-Idrisi’s world map, oriented with South at the top, 21 x 30 cm (23 cm diameter), 1154 Bodleian Library, MS Pococke 375, dated 1553/960 H</vt:lpstr>
      <vt:lpstr>Idrisi world map re-oriented with North at the top and labeled</vt:lpstr>
      <vt:lpstr>Replika Globe Al Idrisi</vt:lpstr>
      <vt:lpstr>Karya Komprehensif</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 Idrisi</dc:title>
  <dc:creator>SHEPALONEWALKER</dc:creator>
  <cp:lastModifiedBy>Eny Winaryati</cp:lastModifiedBy>
  <cp:revision>5</cp:revision>
  <dcterms:created xsi:type="dcterms:W3CDTF">2017-03-19T13:00:14Z</dcterms:created>
  <dcterms:modified xsi:type="dcterms:W3CDTF">2017-03-30T08:26:59Z</dcterms:modified>
</cp:coreProperties>
</file>